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8" r:id="rId2"/>
    <p:sldId id="258" r:id="rId3"/>
    <p:sldId id="267" r:id="rId4"/>
    <p:sldId id="270" r:id="rId5"/>
    <p:sldId id="295" r:id="rId6"/>
    <p:sldId id="268" r:id="rId7"/>
    <p:sldId id="284" r:id="rId8"/>
    <p:sldId id="276" r:id="rId9"/>
    <p:sldId id="273" r:id="rId10"/>
    <p:sldId id="287" r:id="rId11"/>
    <p:sldId id="286" r:id="rId12"/>
    <p:sldId id="289" r:id="rId13"/>
    <p:sldId id="290" r:id="rId14"/>
    <p:sldId id="288" r:id="rId15"/>
    <p:sldId id="291" r:id="rId16"/>
    <p:sldId id="293" r:id="rId17"/>
    <p:sldId id="278" r:id="rId18"/>
    <p:sldId id="265" r:id="rId19"/>
    <p:sldId id="297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pos="4883" userDrawn="1">
          <p15:clr>
            <a:srgbClr val="A4A3A4"/>
          </p15:clr>
        </p15:guide>
        <p15:guide id="7" orient="horz" pos="73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84A"/>
    <a:srgbClr val="FFFFFF"/>
    <a:srgbClr val="1896C2"/>
    <a:srgbClr val="299FB8"/>
    <a:srgbClr val="3EAFA9"/>
    <a:srgbClr val="43B5A3"/>
    <a:srgbClr val="41B4A5"/>
    <a:srgbClr val="000000"/>
    <a:srgbClr val="1C98C0"/>
    <a:srgbClr val="175C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55" autoAdjust="0"/>
    <p:restoredTop sz="94639" autoAdjust="0"/>
  </p:normalViewPr>
  <p:slideViewPr>
    <p:cSldViewPr snapToGrid="0" showGuides="1">
      <p:cViewPr varScale="1">
        <p:scale>
          <a:sx n="98" d="100"/>
          <a:sy n="98" d="100"/>
        </p:scale>
        <p:origin x="78" y="-102"/>
      </p:cViewPr>
      <p:guideLst>
        <p:guide orient="horz" pos="119"/>
        <p:guide pos="302"/>
        <p:guide pos="3840"/>
        <p:guide pos="7242"/>
        <p:guide orient="horz" pos="2160"/>
        <p:guide pos="4883"/>
        <p:guide orient="horz" pos="73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9E2560-346A-4412-A33C-20C1A674D0FF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A350E4-62FB-4CC6-9FE8-3E48284B8E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322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707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4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9206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01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1359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437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9155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0979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0722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55131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629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842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807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8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9385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13487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355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A350E4-62FB-4CC6-9FE8-3E48284B8E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652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8074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366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7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901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 6">
    <p:bg bwMode="auto"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9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865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97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129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04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520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53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30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08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26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95687-4E5C-42CD-B280-B0759F753C6E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93BF2F-2AF0-43B8-97F8-1D763CABF2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862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7.xml"/><Relationship Id="rId13" Type="http://schemas.openxmlformats.org/officeDocument/2006/relationships/image" Target="../media/image5.png"/><Relationship Id="rId3" Type="http://schemas.openxmlformats.org/officeDocument/2006/relationships/tags" Target="../tags/tag4.xml"/><Relationship Id="rId7" Type="http://schemas.openxmlformats.org/officeDocument/2006/relationships/audio" Target="../media/media1.mp3"/><Relationship Id="rId12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microsoft.com/office/2007/relationships/media" Target="../media/media1.mp3"/><Relationship Id="rId11" Type="http://schemas.openxmlformats.org/officeDocument/2006/relationships/image" Target="../media/image3.jpeg"/><Relationship Id="rId5" Type="http://schemas.openxmlformats.org/officeDocument/2006/relationships/tags" Target="../tags/tag6.xml"/><Relationship Id="rId10" Type="http://schemas.openxmlformats.org/officeDocument/2006/relationships/notesSlide" Target="../notesSlides/notesSlide1.xml"/><Relationship Id="rId4" Type="http://schemas.openxmlformats.org/officeDocument/2006/relationships/tags" Target="../tags/tag5.xml"/><Relationship Id="rId9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gif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6.png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9.xml"/><Relationship Id="rId3" Type="http://schemas.openxmlformats.org/officeDocument/2006/relationships/tags" Target="../tags/tag1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10" Type="http://schemas.openxmlformats.org/officeDocument/2006/relationships/image" Target="../media/image4.png"/><Relationship Id="rId4" Type="http://schemas.openxmlformats.org/officeDocument/2006/relationships/tags" Target="../tags/tag11.xml"/><Relationship Id="rId9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42"/>
          <a:stretch/>
        </p:blipFill>
        <p:spPr>
          <a:xfrm>
            <a:off x="-7579" y="0"/>
            <a:ext cx="12188108" cy="6845300"/>
          </a:xfrm>
          <a:prstGeom prst="rect">
            <a:avLst/>
          </a:prstGeom>
        </p:spPr>
      </p:pic>
      <p:sp>
        <p:nvSpPr>
          <p:cNvPr id="6" name="PA_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22867" y="2046830"/>
            <a:ext cx="61555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6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教育信息化研究所</a:t>
            </a:r>
            <a:endParaRPr lang="en-US" altLang="zh-CN" sz="6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7" name="PA_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91831" y="3102103"/>
            <a:ext cx="64176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Arial" panose="020B0604020202020204" pitchFamily="34" charset="0"/>
              </a:rPr>
              <a:t>（</a:t>
            </a:r>
            <a:r>
              <a:rPr lang="zh-CN" altLang="en-US" sz="1600" dirty="0" smtClean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Arial" panose="020B0604020202020204" pitchFamily="34" charset="0"/>
              </a:rPr>
              <a:t>昭信教育科技集团信息技术中心）</a:t>
            </a:r>
            <a:endParaRPr lang="zh-CN" altLang="en-US" sz="1600" dirty="0">
              <a:solidFill>
                <a:schemeClr val="bg1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A_3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117975" y="3446408"/>
            <a:ext cx="3937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PA_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001606" y="3637512"/>
            <a:ext cx="42055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B71F22"/>
              </a:buClr>
            </a:pP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咨询     设计     研发     集成 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36902" y="1352056"/>
            <a:ext cx="3530297" cy="492443"/>
            <a:chOff x="3837178" y="1659292"/>
            <a:chExt cx="3530297" cy="492443"/>
          </a:xfrm>
        </p:grpSpPr>
        <p:sp>
          <p:nvSpPr>
            <p:cNvPr id="10" name="PA_1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494894" y="1659292"/>
              <a:ext cx="287258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宋体" panose="02010600030101010101" pitchFamily="2" charset="-122"/>
                </a:rPr>
                <a:t>昭信教育研究院</a:t>
              </a:r>
              <a:endPara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528"/>
            <a:stretch/>
          </p:blipFill>
          <p:spPr>
            <a:xfrm>
              <a:off x="3837178" y="1673159"/>
              <a:ext cx="516365" cy="4647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文本框 3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5" name="pd-5b76832f13f6c52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-911352" y="2438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849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5784">
        <p14:vortex dir="r"/>
      </p:transition>
    </mc:Choice>
    <mc:Fallback xmlns="">
      <p:transition spd="slow" advClick="0" advTm="57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6" grpId="0"/>
      <p:bldP spid="7" grpId="0"/>
      <p:bldP spid="9" grpId="0"/>
      <p:bldP spid="4" grpId="0"/>
    </p:bldLst>
  </p:timing>
  <p:extLst mod="1">
    <p:ext uri="{E180D4A7-C9FB-4DFB-919C-405C955672EB}">
      <p14:showEvtLst xmlns:p14="http://schemas.microsoft.com/office/powerpoint/2010/main">
        <p14:playEvt time="1" objId="11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7751762" y="1169934"/>
            <a:ext cx="375761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重庆市教委打造的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重庆市官方唯一指定高校在线学习平台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，由高等教育出版社与昭信教育科技集团共同建设运营与推广。平台立足西南、服务西部、辐射全国，致力于推进“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金课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”建设与应用，创新教学模式，提高教育质量，促进高等教育内涵式发展。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43" y="1160463"/>
            <a:ext cx="6679909" cy="39850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  <p:sp>
        <p:nvSpPr>
          <p:cNvPr id="14" name="KSO_Shape"/>
          <p:cNvSpPr/>
          <p:nvPr/>
        </p:nvSpPr>
        <p:spPr>
          <a:xfrm>
            <a:off x="4823098" y="820528"/>
            <a:ext cx="3789426" cy="668037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302016" y="194918"/>
            <a:ext cx="5594351" cy="758349"/>
            <a:chOff x="3302016" y="283818"/>
            <a:chExt cx="5594351" cy="758349"/>
          </a:xfrm>
        </p:grpSpPr>
        <p:sp>
          <p:nvSpPr>
            <p:cNvPr id="104" name="KSO_Shape"/>
            <p:cNvSpPr/>
            <p:nvPr/>
          </p:nvSpPr>
          <p:spPr>
            <a:xfrm>
              <a:off x="3302016" y="283818"/>
              <a:ext cx="5594351" cy="7583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2978"/>
            <a:stretch/>
          </p:blipFill>
          <p:spPr>
            <a:xfrm>
              <a:off x="4070415" y="418691"/>
              <a:ext cx="618404" cy="488602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4823098" y="324438"/>
              <a:ext cx="3262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重庆高校在线开放课程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http://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www.cqooc.com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09" y="1151640"/>
            <a:ext cx="6669475" cy="465246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2548830"/>
            <a:ext cx="12192000" cy="1752600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平台总访问量</a:t>
            </a:r>
            <a:r>
              <a:rPr lang="en-US" altLang="zh-CN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endParaRPr lang="en-US" altLang="zh-CN" sz="3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覆盖全国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个省区市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507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所院校及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</a:t>
            </a:r>
            <a:endParaRPr lang="zh-CN" altLang="en-US" sz="3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236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9477"/>
    </mc:Choice>
    <mc:Fallback xmlns="">
      <p:transition advClick="0" advTm="9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7751763" y="1169934"/>
            <a:ext cx="377031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重庆市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省级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官方唯一指定综合素质评价系统，首创“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育人、招生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”的平台建设理念，主要面向高中生的集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学生成长过程记录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多元评价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统计分析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等多种功能于一体的大数据平台，是新高考改革“两依据一参考”中的重要组成部分。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169934"/>
            <a:ext cx="6539101" cy="503715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4" y="1169934"/>
            <a:ext cx="6539101" cy="553780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92" y="2971800"/>
            <a:ext cx="12192000" cy="914400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覆盖重庆市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268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所普通高中、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万高中学生、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140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万家长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602447" y="191025"/>
            <a:ext cx="6987106" cy="758349"/>
            <a:chOff x="3302016" y="283818"/>
            <a:chExt cx="6987106" cy="758349"/>
          </a:xfrm>
        </p:grpSpPr>
        <p:sp>
          <p:nvSpPr>
            <p:cNvPr id="15" name="KSO_Shape"/>
            <p:cNvSpPr/>
            <p:nvPr/>
          </p:nvSpPr>
          <p:spPr>
            <a:xfrm>
              <a:off x="3302016" y="283818"/>
              <a:ext cx="6987106" cy="7583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2719" y="418691"/>
              <a:ext cx="473795" cy="488602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4823098" y="324438"/>
              <a:ext cx="513473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重庆市普通高中学生综合素质电子评价系统 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https://zhpj.cee.gov.cn:4433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560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9477"/>
    </mc:Choice>
    <mc:Fallback xmlns="">
      <p:transition advClick="0" advTm="9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2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94575" y="1169934"/>
            <a:ext cx="6998957" cy="5472166"/>
            <a:chOff x="494575" y="1169934"/>
            <a:chExt cx="6998957" cy="5472166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268"/>
            <a:stretch/>
          </p:blipFill>
          <p:spPr>
            <a:xfrm>
              <a:off x="494575" y="1169934"/>
              <a:ext cx="6998957" cy="5472166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2833854" y="1520301"/>
              <a:ext cx="1980029" cy="307777"/>
            </a:xfrm>
            <a:prstGeom prst="rect">
              <a:avLst/>
            </a:prstGeom>
            <a:solidFill>
              <a:srgbClr val="ECB84A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南京工业职业技术学院</a:t>
              </a:r>
            </a:p>
          </p:txBody>
        </p:sp>
      </p:grp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7759700" y="1169934"/>
            <a:ext cx="3762374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项目管理、诊改分析、大数据管理、人事管理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等九大系统于一体的智能化管理与服务平台，服务于全国高职院校。平台在面向重庆市高职院校推广中，得到了重庆市高等教育学会、重庆市高等职业技术教育研究会的大力支持，并已在多所院校中开展应用。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2273300"/>
            <a:ext cx="12192000" cy="2311400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九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大系统</a:t>
            </a:r>
            <a:endParaRPr lang="en-US" altLang="zh-CN" sz="32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一体智能化管理与服务平台</a:t>
            </a:r>
            <a:endParaRPr lang="en-US" altLang="zh-CN" sz="32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全国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余所高职院校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857516" y="194918"/>
            <a:ext cx="6476984" cy="758349"/>
            <a:chOff x="3302016" y="283818"/>
            <a:chExt cx="6476984" cy="758349"/>
          </a:xfrm>
        </p:grpSpPr>
        <p:sp>
          <p:nvSpPr>
            <p:cNvPr id="11" name="KSO_Shape"/>
            <p:cNvSpPr/>
            <p:nvPr/>
          </p:nvSpPr>
          <p:spPr>
            <a:xfrm>
              <a:off x="3302016" y="283818"/>
              <a:ext cx="6476984" cy="7583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2718" y="472187"/>
              <a:ext cx="1351303" cy="426809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4911998" y="324438"/>
              <a:ext cx="326243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高职院校优质管理综合平台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www.xyzh-edu.com 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505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9477"/>
    </mc:Choice>
    <mc:Fallback xmlns="">
      <p:transition advClick="0" advTm="9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7751762" y="1169934"/>
            <a:ext cx="3757611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青云汇生涯教育云平台由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重庆市高等教育学会普通高校招生专业委员会、重庆市教育学会学生生涯规划指导专业委员会指导，昭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信教育科技集团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研发。为适应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新高考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改革，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汇聚优质的专家及内容，为广大中学生提供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升学大数据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生涯规划服务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445672" y="191048"/>
            <a:ext cx="5326055" cy="758349"/>
            <a:chOff x="3302016" y="283818"/>
            <a:chExt cx="5326055" cy="758349"/>
          </a:xfrm>
        </p:grpSpPr>
        <p:sp>
          <p:nvSpPr>
            <p:cNvPr id="12" name="KSO_Shape"/>
            <p:cNvSpPr/>
            <p:nvPr/>
          </p:nvSpPr>
          <p:spPr>
            <a:xfrm>
              <a:off x="3302016" y="283818"/>
              <a:ext cx="5326055" cy="7583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6019" y="395383"/>
              <a:ext cx="1070438" cy="535219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5077098" y="339827"/>
              <a:ext cx="282641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青云汇生涯教育云平台 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https://www.up678.com</a:t>
              </a: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43" y="1169934"/>
            <a:ext cx="6790157" cy="334690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43" y="2928706"/>
            <a:ext cx="6790157" cy="334690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530108"/>
            <a:ext cx="12192000" cy="1816100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en-US" altLang="zh-CN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2700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高校、</a:t>
            </a:r>
            <a:r>
              <a:rPr lang="en-US" altLang="zh-CN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1500+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专业、</a:t>
            </a:r>
            <a:r>
              <a:rPr lang="en-US" altLang="zh-CN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万余条招考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32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覆盖重庆市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万高考学生及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家长</a:t>
            </a:r>
            <a:endParaRPr lang="zh-CN" altLang="en-US" sz="3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4536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9477"/>
    </mc:Choice>
    <mc:Fallback xmlns="">
      <p:transition advClick="0" advTm="9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7751763" y="1169934"/>
            <a:ext cx="3757611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目前国内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覆盖省份最广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应用学校最多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数据规模最大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的教务管理云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平台。以“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教学资源信息化、教材销售电商化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”为行动纲领，核心服务于学校的教材管理，包括老师的选用、管理员审核、报表下载、学生订购、回告、入库、发书、结算、统计全流程管控为一体的教务管理云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3162300" y="191048"/>
            <a:ext cx="5888827" cy="758349"/>
            <a:chOff x="2739244" y="283818"/>
            <a:chExt cx="5888827" cy="758349"/>
          </a:xfrm>
        </p:grpSpPr>
        <p:sp>
          <p:nvSpPr>
            <p:cNvPr id="15" name="KSO_Shape"/>
            <p:cNvSpPr/>
            <p:nvPr/>
          </p:nvSpPr>
          <p:spPr>
            <a:xfrm>
              <a:off x="2739244" y="283818"/>
              <a:ext cx="5888827" cy="7583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4195" b="13740"/>
            <a:stretch/>
          </p:blipFill>
          <p:spPr>
            <a:xfrm>
              <a:off x="2995355" y="515678"/>
              <a:ext cx="2385026" cy="345429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/>
          </p:nvSpPr>
          <p:spPr>
            <a:xfrm>
              <a:off x="5636492" y="339827"/>
              <a:ext cx="25699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材库教务管理云平台 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http://www.caicool.cn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0603" y="1160463"/>
            <a:ext cx="6585342" cy="4544322"/>
            <a:chOff x="479425" y="1157978"/>
            <a:chExt cx="6585342" cy="4544322"/>
          </a:xfrm>
        </p:grpSpPr>
        <p:grpSp>
          <p:nvGrpSpPr>
            <p:cNvPr id="13" name="组合 12"/>
            <p:cNvGrpSpPr/>
            <p:nvPr/>
          </p:nvGrpSpPr>
          <p:grpSpPr>
            <a:xfrm>
              <a:off x="479425" y="1157978"/>
              <a:ext cx="6585342" cy="4544322"/>
              <a:chOff x="479425" y="1157978"/>
              <a:chExt cx="5256951" cy="362764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425" y="1157978"/>
                <a:ext cx="5256951" cy="3627644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720565" y="1157978"/>
                <a:ext cx="1809092" cy="17236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矩形 18"/>
            <p:cNvSpPr/>
            <p:nvPr/>
          </p:nvSpPr>
          <p:spPr>
            <a:xfrm>
              <a:off x="781499" y="4121119"/>
              <a:ext cx="1809301" cy="1566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79425" y="2038803"/>
            <a:ext cx="6585003" cy="4635505"/>
            <a:chOff x="82506" y="2038803"/>
            <a:chExt cx="6585003" cy="4635505"/>
          </a:xfrm>
        </p:grpSpPr>
        <p:grpSp>
          <p:nvGrpSpPr>
            <p:cNvPr id="22" name="组合 21"/>
            <p:cNvGrpSpPr/>
            <p:nvPr/>
          </p:nvGrpSpPr>
          <p:grpSpPr>
            <a:xfrm>
              <a:off x="1042970" y="2038803"/>
              <a:ext cx="5624539" cy="4635505"/>
              <a:chOff x="479425" y="1866989"/>
              <a:chExt cx="5624539" cy="4635505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79425" y="1866989"/>
                <a:ext cx="4664075" cy="4635505"/>
                <a:chOff x="314325" y="6159500"/>
                <a:chExt cx="3650002" cy="3627644"/>
              </a:xfrm>
            </p:grpSpPr>
            <p:pic>
              <p:nvPicPr>
                <p:cNvPr id="3" name="图片 2"/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215"/>
                <a:stretch/>
              </p:blipFill>
              <p:spPr>
                <a:xfrm>
                  <a:off x="314325" y="6159500"/>
                  <a:ext cx="3650002" cy="3627644"/>
                </a:xfrm>
                <a:prstGeom prst="rect">
                  <a:avLst/>
                </a:prstGeom>
              </p:spPr>
            </p:pic>
            <p:sp>
              <p:nvSpPr>
                <p:cNvPr id="7" name="矩形 6"/>
                <p:cNvSpPr/>
                <p:nvPr/>
              </p:nvSpPr>
              <p:spPr>
                <a:xfrm>
                  <a:off x="2155235" y="6159500"/>
                  <a:ext cx="1809092" cy="17236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1" name="矩形 20"/>
              <p:cNvSpPr/>
              <p:nvPr/>
            </p:nvSpPr>
            <p:spPr>
              <a:xfrm>
                <a:off x="5089960" y="1866989"/>
                <a:ext cx="1014004" cy="463256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82506" y="2041742"/>
              <a:ext cx="959640" cy="46325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-1987" y="2538736"/>
            <a:ext cx="12192000" cy="1817820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出版社</a:t>
            </a:r>
            <a:r>
              <a:rPr lang="en-US" altLang="zh-CN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家</a:t>
            </a:r>
            <a:endParaRPr lang="en-US" altLang="zh-CN" sz="32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覆盖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个省市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160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余所院校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余万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在校生</a:t>
            </a:r>
            <a:endParaRPr lang="zh-CN" altLang="en-US" sz="32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539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9477"/>
    </mc:Choice>
    <mc:Fallback xmlns="">
      <p:transition advClick="0" advTm="9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7751763" y="1169934"/>
            <a:ext cx="375761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依托教育部儿童发展与学习科学重点实验室，为我国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3-18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岁儿童青少年提供全方位的成长质量测评。引入实验室近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年脑与教育转化研究科研成果，是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全国、全行业领先的基于脑科学的素质测评平台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8" y="1169934"/>
            <a:ext cx="6058765" cy="386315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445672" y="193588"/>
            <a:ext cx="5326055" cy="758349"/>
            <a:chOff x="3302016" y="283818"/>
            <a:chExt cx="5326055" cy="758349"/>
          </a:xfrm>
        </p:grpSpPr>
        <p:sp>
          <p:nvSpPr>
            <p:cNvPr id="14" name="KSO_Shape"/>
            <p:cNvSpPr/>
            <p:nvPr/>
          </p:nvSpPr>
          <p:spPr>
            <a:xfrm>
              <a:off x="3302016" y="283818"/>
              <a:ext cx="5326055" cy="7583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7344" y="330909"/>
              <a:ext cx="1193887" cy="664166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5196892" y="339827"/>
              <a:ext cx="308289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儿童青少年素质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测评中心 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https://www.xinhongzhi.com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7" y="1169934"/>
            <a:ext cx="6058765" cy="506529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0" y="2577734"/>
            <a:ext cx="12192000" cy="1681451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ct val="150000"/>
              </a:lnSpc>
            </a:pP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已落地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重庆巴蜀小学、人和街小学、名校联合外语小学</a:t>
            </a:r>
            <a:r>
              <a:rPr lang="en-US" altLang="zh-CN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3200" b="1" dirty="0" smtClean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在重庆为超</a:t>
            </a:r>
            <a:r>
              <a:rPr lang="en-US" altLang="zh-CN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万人次提供测评服务</a:t>
            </a:r>
          </a:p>
        </p:txBody>
      </p:sp>
    </p:spTree>
    <p:extLst>
      <p:ext uri="{BB962C8B-B14F-4D97-AF65-F5344CB8AC3E}">
        <p14:creationId xmlns:p14="http://schemas.microsoft.com/office/powerpoint/2010/main" val="131011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9477"/>
    </mc:Choice>
    <mc:Fallback xmlns="">
      <p:transition advClick="0" advTm="9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7751763" y="1169934"/>
            <a:ext cx="3757611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项目由工业和信息化部教育与考试中心、中国电子教育学会牵头指导，并发放证书。主要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考查青少年在人工智能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关键技术产品、服务及应用方面的能力水平。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年设立重庆站，由集团全面负责重庆分站运营及执行工作。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169934"/>
            <a:ext cx="6813335" cy="45450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25" y="1758994"/>
            <a:ext cx="6806047" cy="454020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192" y="2971800"/>
            <a:ext cx="12192000" cy="914400"/>
          </a:xfrm>
          <a:prstGeom prst="rect">
            <a:avLst/>
          </a:prstGeom>
          <a:solidFill>
            <a:srgbClr val="000000">
              <a:alpha val="45882"/>
            </a:srgb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已设立巴蜀</a:t>
            </a:r>
            <a:r>
              <a:rPr lang="zh-CN" altLang="en-US" sz="32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小学、珊瑚实验小学</a:t>
            </a: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、歇台子小学等三家考点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3334843" y="193674"/>
            <a:ext cx="5528697" cy="758349"/>
            <a:chOff x="3801846" y="283818"/>
            <a:chExt cx="5528697" cy="758349"/>
          </a:xfrm>
        </p:grpSpPr>
        <p:sp>
          <p:nvSpPr>
            <p:cNvPr id="11" name="KSO_Shape"/>
            <p:cNvSpPr/>
            <p:nvPr/>
          </p:nvSpPr>
          <p:spPr>
            <a:xfrm>
              <a:off x="3801846" y="283818"/>
              <a:ext cx="5528697" cy="75834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/>
              <a:endParaRPr lang="zh-CN" altLang="en-US" dirty="0">
                <a:solidFill>
                  <a:srgbClr val="FFFFFF"/>
                </a:solidFill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7300" b="14174"/>
            <a:stretch/>
          </p:blipFill>
          <p:spPr>
            <a:xfrm>
              <a:off x="4240184" y="293344"/>
              <a:ext cx="659396" cy="7239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109121" y="362425"/>
              <a:ext cx="35189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青少年人工智能技术水平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测试</a:t>
              </a:r>
              <a:endPara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http://ai.up678.com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217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9477"/>
    </mc:Choice>
    <mc:Fallback xmlns="">
      <p:transition advClick="0" advTm="9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hape 206"/>
          <p:cNvSpPr>
            <a:spLocks noChangeArrowheads="1"/>
          </p:cNvSpPr>
          <p:nvPr/>
        </p:nvSpPr>
        <p:spPr bwMode="auto">
          <a:xfrm>
            <a:off x="3029479" y="2331358"/>
            <a:ext cx="254000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1" name="Shape 207"/>
          <p:cNvSpPr>
            <a:spLocks noChangeArrowheads="1"/>
          </p:cNvSpPr>
          <p:nvPr/>
        </p:nvSpPr>
        <p:spPr bwMode="auto">
          <a:xfrm rot="10800000">
            <a:off x="9133946" y="2331358"/>
            <a:ext cx="256116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2" name="Shape 208"/>
          <p:cNvSpPr>
            <a:spLocks noChangeShapeType="1"/>
          </p:cNvSpPr>
          <p:nvPr/>
        </p:nvSpPr>
        <p:spPr bwMode="auto">
          <a:xfrm flipV="1">
            <a:off x="9758362" y="241179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3" name="Shape 209"/>
          <p:cNvSpPr>
            <a:spLocks noChangeShapeType="1"/>
          </p:cNvSpPr>
          <p:nvPr/>
        </p:nvSpPr>
        <p:spPr bwMode="auto">
          <a:xfrm flipV="1">
            <a:off x="10126662" y="255995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4" name="Shape 210"/>
          <p:cNvSpPr>
            <a:spLocks noChangeShapeType="1"/>
          </p:cNvSpPr>
          <p:nvPr/>
        </p:nvSpPr>
        <p:spPr bwMode="auto">
          <a:xfrm flipV="1">
            <a:off x="2637895" y="241179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5" name="Shape 211"/>
          <p:cNvSpPr>
            <a:spLocks noChangeShapeType="1"/>
          </p:cNvSpPr>
          <p:nvPr/>
        </p:nvSpPr>
        <p:spPr bwMode="auto">
          <a:xfrm flipV="1">
            <a:off x="2246312" y="255995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39" name="Shape 98"/>
          <p:cNvSpPr>
            <a:spLocks noChangeArrowheads="1"/>
          </p:cNvSpPr>
          <p:nvPr/>
        </p:nvSpPr>
        <p:spPr bwMode="auto">
          <a:xfrm>
            <a:off x="4798871" y="1571633"/>
            <a:ext cx="2667284" cy="266728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40" name="Shape 99"/>
          <p:cNvSpPr>
            <a:spLocks noChangeArrowheads="1"/>
          </p:cNvSpPr>
          <p:nvPr/>
        </p:nvSpPr>
        <p:spPr bwMode="auto">
          <a:xfrm>
            <a:off x="4517796" y="1290558"/>
            <a:ext cx="3229434" cy="322943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46" name="Shape 105"/>
          <p:cNvSpPr/>
          <p:nvPr/>
        </p:nvSpPr>
        <p:spPr bwMode="auto">
          <a:xfrm>
            <a:off x="5354953" y="2389461"/>
            <a:ext cx="1527662" cy="14178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400" tIns="25400" rIns="25400" bIns="25400" anchor="ctr">
            <a:spAutoFit/>
          </a:bodyPr>
          <a:lstStyle/>
          <a:p>
            <a:pPr defTabSz="412316">
              <a:lnSpc>
                <a:spcPct val="80000"/>
              </a:lnSpc>
              <a:defRPr/>
            </a:pPr>
            <a:r>
              <a:rPr lang="en-US" sz="11100" b="1" kern="0" cap="all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헤드라인A"/>
                <a:cs typeface="헤드라인A"/>
              </a:rPr>
              <a:t>0</a:t>
            </a:r>
            <a:r>
              <a:rPr lang="en-US" sz="11100" b="1" kern="0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헤드라인A"/>
                <a:cs typeface="헤드라인A"/>
              </a:rPr>
              <a:t>4</a:t>
            </a:r>
            <a:endParaRPr sz="11100" b="1" kern="0" cap="all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헤드라인A"/>
              <a:cs typeface="헤드라인A"/>
            </a:endParaRPr>
          </a:p>
        </p:txBody>
      </p:sp>
      <p:sp>
        <p:nvSpPr>
          <p:cNvPr id="54" name="Shape 68"/>
          <p:cNvSpPr>
            <a:spLocks noChangeArrowheads="1"/>
          </p:cNvSpPr>
          <p:nvPr/>
        </p:nvSpPr>
        <p:spPr bwMode="auto">
          <a:xfrm rot="-602481">
            <a:off x="2195058" y="-547234"/>
            <a:ext cx="7404101" cy="548481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3294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Shape 68"/>
          <p:cNvSpPr>
            <a:spLocks noChangeArrowheads="1"/>
          </p:cNvSpPr>
          <p:nvPr/>
        </p:nvSpPr>
        <p:spPr bwMode="auto">
          <a:xfrm rot="-602481">
            <a:off x="1817233" y="-893309"/>
            <a:ext cx="8102601" cy="6003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20000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3964523" y="4916345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拟建平台（项目）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046343" y="5624231"/>
            <a:ext cx="4124712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未来教育、智慧教育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967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6299">
        <p14:warp dir="in"/>
      </p:transition>
    </mc:Choice>
    <mc:Fallback xmlns="">
      <p:transition spd="slow" advClick="0" advTm="629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4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3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19462" grpId="0" animBg="1"/>
      <p:bldP spid="19463" grpId="0" animBg="1"/>
      <p:bldP spid="19464" grpId="0" animBg="1"/>
      <p:bldP spid="19465" grpId="0" animBg="1"/>
      <p:bldP spid="39" grpId="0" animBg="1"/>
      <p:bldP spid="40" grpId="0" animBg="1"/>
      <p:bldP spid="46" grpId="0"/>
      <p:bldP spid="56" grpId="0"/>
      <p:bldP spid="57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直线连接符 4"/>
          <p:cNvCxnSpPr/>
          <p:nvPr/>
        </p:nvCxnSpPr>
        <p:spPr>
          <a:xfrm>
            <a:off x="0" y="3429000"/>
            <a:ext cx="12433300" cy="7126"/>
          </a:xfrm>
          <a:prstGeom prst="line">
            <a:avLst/>
          </a:prstGeom>
          <a:ln w="2540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3" name="组 109"/>
          <p:cNvGrpSpPr/>
          <p:nvPr/>
        </p:nvGrpSpPr>
        <p:grpSpPr>
          <a:xfrm>
            <a:off x="1013689" y="1408807"/>
            <a:ext cx="1377108" cy="2124662"/>
            <a:chOff x="532023" y="1531129"/>
            <a:chExt cx="1377108" cy="2124662"/>
          </a:xfrm>
        </p:grpSpPr>
        <p:sp>
          <p:nvSpPr>
            <p:cNvPr id="94" name="椭圆 93"/>
            <p:cNvSpPr/>
            <p:nvPr/>
          </p:nvSpPr>
          <p:spPr>
            <a:xfrm>
              <a:off x="1123235" y="3461105"/>
              <a:ext cx="194686" cy="194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95" name="直线连接符 8"/>
            <p:cNvCxnSpPr>
              <a:stCxn id="94" idx="0"/>
              <a:endCxn id="96" idx="1"/>
            </p:cNvCxnSpPr>
            <p:nvPr/>
          </p:nvCxnSpPr>
          <p:spPr>
            <a:xfrm flipH="1" flipV="1">
              <a:off x="1217909" y="2808578"/>
              <a:ext cx="2669" cy="652527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六边形 95"/>
            <p:cNvSpPr/>
            <p:nvPr/>
          </p:nvSpPr>
          <p:spPr>
            <a:xfrm rot="1800000">
              <a:off x="532023" y="1531129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22225">
              <a:gradFill flip="none" rotWithShape="1">
                <a:gsLst>
                  <a:gs pos="75000">
                    <a:srgbClr val="151F5E"/>
                  </a:gs>
                  <a:gs pos="59000">
                    <a:srgbClr val="FCFCFC"/>
                  </a:gs>
                  <a:gs pos="32000">
                    <a:srgbClr val="151F5E"/>
                  </a:gs>
                  <a:gs pos="11000">
                    <a:schemeClr val="bg1"/>
                  </a:gs>
                  <a:gs pos="91000">
                    <a:schemeClr val="bg1"/>
                  </a:gs>
                </a:gsLst>
                <a:lin ang="2700000" scaled="1"/>
                <a:tileRect/>
              </a:gradFill>
            </a:ln>
            <a:effectLst>
              <a:glow rad="495300">
                <a:srgbClr val="150A48">
                  <a:alpha val="25000"/>
                </a:srgbClr>
              </a:glow>
              <a:outerShdw blurRad="228600" dist="762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grpSp>
          <p:nvGrpSpPr>
            <p:cNvPr id="97" name="组 99"/>
            <p:cNvGrpSpPr/>
            <p:nvPr/>
          </p:nvGrpSpPr>
          <p:grpSpPr>
            <a:xfrm>
              <a:off x="887709" y="1800861"/>
              <a:ext cx="660400" cy="647700"/>
              <a:chOff x="7904163" y="5362575"/>
              <a:chExt cx="660400" cy="647700"/>
            </a:xfrm>
            <a:blipFill>
              <a:blip r:embed="rId3"/>
              <a:stretch>
                <a:fillRect/>
              </a:stretch>
            </a:blipFill>
          </p:grpSpPr>
          <p:sp>
            <p:nvSpPr>
              <p:cNvPr id="98" name="Freeform 787"/>
              <p:cNvSpPr>
                <a:spLocks/>
              </p:cNvSpPr>
              <p:nvPr/>
            </p:nvSpPr>
            <p:spPr bwMode="auto">
              <a:xfrm>
                <a:off x="7959726" y="5373688"/>
                <a:ext cx="73025" cy="76200"/>
              </a:xfrm>
              <a:custGeom>
                <a:avLst/>
                <a:gdLst>
                  <a:gd name="T0" fmla="*/ 9 w 30"/>
                  <a:gd name="T1" fmla="*/ 20 h 31"/>
                  <a:gd name="T2" fmla="*/ 30 w 30"/>
                  <a:gd name="T3" fmla="*/ 4 h 31"/>
                  <a:gd name="T4" fmla="*/ 28 w 30"/>
                  <a:gd name="T5" fmla="*/ 0 h 31"/>
                  <a:gd name="T6" fmla="*/ 0 w 30"/>
                  <a:gd name="T7" fmla="*/ 30 h 31"/>
                  <a:gd name="T8" fmla="*/ 9 w 30"/>
                  <a:gd name="T9" fmla="*/ 2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31">
                    <a:moveTo>
                      <a:pt x="9" y="20"/>
                    </a:moveTo>
                    <a:cubicBezTo>
                      <a:pt x="15" y="14"/>
                      <a:pt x="22" y="9"/>
                      <a:pt x="30" y="4"/>
                    </a:cubicBezTo>
                    <a:cubicBezTo>
                      <a:pt x="30" y="2"/>
                      <a:pt x="30" y="0"/>
                      <a:pt x="28" y="0"/>
                    </a:cubicBezTo>
                    <a:cubicBezTo>
                      <a:pt x="16" y="6"/>
                      <a:pt x="1" y="16"/>
                      <a:pt x="0" y="30"/>
                    </a:cubicBezTo>
                    <a:cubicBezTo>
                      <a:pt x="6" y="31"/>
                      <a:pt x="7" y="23"/>
                      <a:pt x="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788"/>
              <p:cNvSpPr>
                <a:spLocks noEditPoints="1"/>
              </p:cNvSpPr>
              <p:nvPr/>
            </p:nvSpPr>
            <p:spPr bwMode="auto">
              <a:xfrm>
                <a:off x="7948613" y="5362575"/>
                <a:ext cx="590550" cy="647700"/>
              </a:xfrm>
              <a:custGeom>
                <a:avLst/>
                <a:gdLst>
                  <a:gd name="T0" fmla="*/ 216 w 243"/>
                  <a:gd name="T1" fmla="*/ 220 h 266"/>
                  <a:gd name="T2" fmla="*/ 96 w 243"/>
                  <a:gd name="T3" fmla="*/ 9 h 266"/>
                  <a:gd name="T4" fmla="*/ 12 w 243"/>
                  <a:gd name="T5" fmla="*/ 166 h 266"/>
                  <a:gd name="T6" fmla="*/ 43 w 243"/>
                  <a:gd name="T7" fmla="*/ 228 h 266"/>
                  <a:gd name="T8" fmla="*/ 153 w 243"/>
                  <a:gd name="T9" fmla="*/ 259 h 266"/>
                  <a:gd name="T10" fmla="*/ 159 w 243"/>
                  <a:gd name="T11" fmla="*/ 238 h 266"/>
                  <a:gd name="T12" fmla="*/ 169 w 243"/>
                  <a:gd name="T13" fmla="*/ 201 h 266"/>
                  <a:gd name="T14" fmla="*/ 202 w 243"/>
                  <a:gd name="T15" fmla="*/ 195 h 266"/>
                  <a:gd name="T16" fmla="*/ 226 w 243"/>
                  <a:gd name="T17" fmla="*/ 163 h 266"/>
                  <a:gd name="T18" fmla="*/ 159 w 243"/>
                  <a:gd name="T19" fmla="*/ 32 h 266"/>
                  <a:gd name="T20" fmla="*/ 208 w 243"/>
                  <a:gd name="T21" fmla="*/ 72 h 266"/>
                  <a:gd name="T22" fmla="*/ 187 w 243"/>
                  <a:gd name="T23" fmla="*/ 74 h 266"/>
                  <a:gd name="T24" fmla="*/ 176 w 243"/>
                  <a:gd name="T25" fmla="*/ 92 h 266"/>
                  <a:gd name="T26" fmla="*/ 161 w 243"/>
                  <a:gd name="T27" fmla="*/ 74 h 266"/>
                  <a:gd name="T28" fmla="*/ 161 w 243"/>
                  <a:gd name="T29" fmla="*/ 50 h 266"/>
                  <a:gd name="T30" fmla="*/ 152 w 243"/>
                  <a:gd name="T31" fmla="*/ 52 h 266"/>
                  <a:gd name="T32" fmla="*/ 153 w 243"/>
                  <a:gd name="T33" fmla="*/ 23 h 266"/>
                  <a:gd name="T34" fmla="*/ 137 w 243"/>
                  <a:gd name="T35" fmla="*/ 59 h 266"/>
                  <a:gd name="T36" fmla="*/ 168 w 243"/>
                  <a:gd name="T37" fmla="*/ 60 h 266"/>
                  <a:gd name="T38" fmla="*/ 171 w 243"/>
                  <a:gd name="T39" fmla="*/ 81 h 266"/>
                  <a:gd name="T40" fmla="*/ 193 w 243"/>
                  <a:gd name="T41" fmla="*/ 76 h 266"/>
                  <a:gd name="T42" fmla="*/ 220 w 243"/>
                  <a:gd name="T43" fmla="*/ 102 h 266"/>
                  <a:gd name="T44" fmla="*/ 183 w 243"/>
                  <a:gd name="T45" fmla="*/ 133 h 266"/>
                  <a:gd name="T46" fmla="*/ 122 w 243"/>
                  <a:gd name="T47" fmla="*/ 120 h 266"/>
                  <a:gd name="T48" fmla="*/ 111 w 243"/>
                  <a:gd name="T49" fmla="*/ 47 h 266"/>
                  <a:gd name="T50" fmla="*/ 153 w 243"/>
                  <a:gd name="T51" fmla="*/ 23 h 266"/>
                  <a:gd name="T52" fmla="*/ 17 w 243"/>
                  <a:gd name="T53" fmla="*/ 123 h 266"/>
                  <a:gd name="T54" fmla="*/ 55 w 243"/>
                  <a:gd name="T55" fmla="*/ 51 h 266"/>
                  <a:gd name="T56" fmla="*/ 66 w 243"/>
                  <a:gd name="T57" fmla="*/ 82 h 266"/>
                  <a:gd name="T58" fmla="*/ 46 w 243"/>
                  <a:gd name="T59" fmla="*/ 101 h 266"/>
                  <a:gd name="T60" fmla="*/ 76 w 243"/>
                  <a:gd name="T61" fmla="*/ 138 h 266"/>
                  <a:gd name="T62" fmla="*/ 108 w 243"/>
                  <a:gd name="T63" fmla="*/ 173 h 266"/>
                  <a:gd name="T64" fmla="*/ 55 w 243"/>
                  <a:gd name="T65" fmla="*/ 213 h 266"/>
                  <a:gd name="T66" fmla="*/ 65 w 243"/>
                  <a:gd name="T67" fmla="*/ 237 h 266"/>
                  <a:gd name="T68" fmla="*/ 52 w 243"/>
                  <a:gd name="T69" fmla="*/ 221 h 266"/>
                  <a:gd name="T70" fmla="*/ 108 w 243"/>
                  <a:gd name="T71" fmla="*/ 181 h 266"/>
                  <a:gd name="T72" fmla="*/ 88 w 243"/>
                  <a:gd name="T73" fmla="*/ 151 h 266"/>
                  <a:gd name="T74" fmla="*/ 51 w 243"/>
                  <a:gd name="T75" fmla="*/ 131 h 266"/>
                  <a:gd name="T76" fmla="*/ 90 w 243"/>
                  <a:gd name="T77" fmla="*/ 115 h 266"/>
                  <a:gd name="T78" fmla="*/ 62 w 243"/>
                  <a:gd name="T79" fmla="*/ 63 h 266"/>
                  <a:gd name="T80" fmla="*/ 131 w 243"/>
                  <a:gd name="T81" fmla="*/ 17 h 266"/>
                  <a:gd name="T82" fmla="*/ 105 w 243"/>
                  <a:gd name="T83" fmla="*/ 62 h 266"/>
                  <a:gd name="T84" fmla="*/ 115 w 243"/>
                  <a:gd name="T85" fmla="*/ 121 h 266"/>
                  <a:gd name="T86" fmla="*/ 180 w 243"/>
                  <a:gd name="T87" fmla="*/ 142 h 266"/>
                  <a:gd name="T88" fmla="*/ 221 w 243"/>
                  <a:gd name="T89" fmla="*/ 109 h 266"/>
                  <a:gd name="T90" fmla="*/ 213 w 243"/>
                  <a:gd name="T91" fmla="*/ 156 h 266"/>
                  <a:gd name="T92" fmla="*/ 195 w 243"/>
                  <a:gd name="T93" fmla="*/ 192 h 266"/>
                  <a:gd name="T94" fmla="*/ 171 w 243"/>
                  <a:gd name="T95" fmla="*/ 192 h 266"/>
                  <a:gd name="T96" fmla="*/ 165 w 243"/>
                  <a:gd name="T97" fmla="*/ 230 h 266"/>
                  <a:gd name="T98" fmla="*/ 153 w 243"/>
                  <a:gd name="T99" fmla="*/ 252 h 266"/>
                  <a:gd name="T100" fmla="*/ 135 w 243"/>
                  <a:gd name="T101" fmla="*/ 236 h 266"/>
                  <a:gd name="T102" fmla="*/ 65 w 243"/>
                  <a:gd name="T103" fmla="*/ 237 h 266"/>
                  <a:gd name="T104" fmla="*/ 71 w 243"/>
                  <a:gd name="T105" fmla="*/ 233 h 266"/>
                  <a:gd name="T106" fmla="*/ 133 w 243"/>
                  <a:gd name="T107" fmla="*/ 243 h 266"/>
                  <a:gd name="T108" fmla="*/ 70 w 243"/>
                  <a:gd name="T109" fmla="*/ 23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43" h="266">
                    <a:moveTo>
                      <a:pt x="153" y="259"/>
                    </a:moveTo>
                    <a:cubicBezTo>
                      <a:pt x="179" y="254"/>
                      <a:pt x="206" y="236"/>
                      <a:pt x="216" y="220"/>
                    </a:cubicBezTo>
                    <a:cubicBezTo>
                      <a:pt x="243" y="179"/>
                      <a:pt x="238" y="111"/>
                      <a:pt x="215" y="69"/>
                    </a:cubicBezTo>
                    <a:cubicBezTo>
                      <a:pt x="193" y="30"/>
                      <a:pt x="151" y="0"/>
                      <a:pt x="96" y="9"/>
                    </a:cubicBezTo>
                    <a:cubicBezTo>
                      <a:pt x="83" y="14"/>
                      <a:pt x="69" y="22"/>
                      <a:pt x="61" y="31"/>
                    </a:cubicBezTo>
                    <a:cubicBezTo>
                      <a:pt x="31" y="59"/>
                      <a:pt x="0" y="108"/>
                      <a:pt x="12" y="166"/>
                    </a:cubicBezTo>
                    <a:cubicBezTo>
                      <a:pt x="16" y="185"/>
                      <a:pt x="25" y="209"/>
                      <a:pt x="35" y="222"/>
                    </a:cubicBezTo>
                    <a:cubicBezTo>
                      <a:pt x="36" y="224"/>
                      <a:pt x="41" y="225"/>
                      <a:pt x="43" y="228"/>
                    </a:cubicBezTo>
                    <a:cubicBezTo>
                      <a:pt x="45" y="231"/>
                      <a:pt x="46" y="234"/>
                      <a:pt x="48" y="236"/>
                    </a:cubicBezTo>
                    <a:cubicBezTo>
                      <a:pt x="72" y="257"/>
                      <a:pt x="119" y="266"/>
                      <a:pt x="153" y="259"/>
                    </a:cubicBezTo>
                    <a:close/>
                    <a:moveTo>
                      <a:pt x="160" y="249"/>
                    </a:moveTo>
                    <a:cubicBezTo>
                      <a:pt x="159" y="246"/>
                      <a:pt x="158" y="243"/>
                      <a:pt x="159" y="238"/>
                    </a:cubicBezTo>
                    <a:cubicBezTo>
                      <a:pt x="170" y="239"/>
                      <a:pt x="171" y="234"/>
                      <a:pt x="174" y="227"/>
                    </a:cubicBezTo>
                    <a:cubicBezTo>
                      <a:pt x="171" y="220"/>
                      <a:pt x="161" y="208"/>
                      <a:pt x="169" y="201"/>
                    </a:cubicBezTo>
                    <a:cubicBezTo>
                      <a:pt x="178" y="199"/>
                      <a:pt x="177" y="213"/>
                      <a:pt x="186" y="214"/>
                    </a:cubicBezTo>
                    <a:cubicBezTo>
                      <a:pt x="197" y="215"/>
                      <a:pt x="199" y="206"/>
                      <a:pt x="202" y="195"/>
                    </a:cubicBezTo>
                    <a:cubicBezTo>
                      <a:pt x="207" y="193"/>
                      <a:pt x="212" y="190"/>
                      <a:pt x="215" y="185"/>
                    </a:cubicBezTo>
                    <a:cubicBezTo>
                      <a:pt x="215" y="174"/>
                      <a:pt x="209" y="157"/>
                      <a:pt x="226" y="163"/>
                    </a:cubicBezTo>
                    <a:cubicBezTo>
                      <a:pt x="225" y="209"/>
                      <a:pt x="199" y="239"/>
                      <a:pt x="160" y="249"/>
                    </a:cubicBezTo>
                    <a:close/>
                    <a:moveTo>
                      <a:pt x="159" y="32"/>
                    </a:moveTo>
                    <a:cubicBezTo>
                      <a:pt x="160" y="31"/>
                      <a:pt x="160" y="28"/>
                      <a:pt x="160" y="26"/>
                    </a:cubicBezTo>
                    <a:cubicBezTo>
                      <a:pt x="182" y="35"/>
                      <a:pt x="195" y="54"/>
                      <a:pt x="208" y="72"/>
                    </a:cubicBezTo>
                    <a:cubicBezTo>
                      <a:pt x="206" y="74"/>
                      <a:pt x="199" y="68"/>
                      <a:pt x="195" y="67"/>
                    </a:cubicBezTo>
                    <a:cubicBezTo>
                      <a:pt x="192" y="69"/>
                      <a:pt x="189" y="71"/>
                      <a:pt x="187" y="74"/>
                    </a:cubicBezTo>
                    <a:cubicBezTo>
                      <a:pt x="187" y="78"/>
                      <a:pt x="186" y="82"/>
                      <a:pt x="190" y="83"/>
                    </a:cubicBezTo>
                    <a:cubicBezTo>
                      <a:pt x="185" y="86"/>
                      <a:pt x="185" y="93"/>
                      <a:pt x="176" y="92"/>
                    </a:cubicBezTo>
                    <a:cubicBezTo>
                      <a:pt x="178" y="87"/>
                      <a:pt x="179" y="80"/>
                      <a:pt x="175" y="74"/>
                    </a:cubicBezTo>
                    <a:cubicBezTo>
                      <a:pt x="169" y="72"/>
                      <a:pt x="165" y="77"/>
                      <a:pt x="161" y="74"/>
                    </a:cubicBezTo>
                    <a:cubicBezTo>
                      <a:pt x="165" y="69"/>
                      <a:pt x="171" y="66"/>
                      <a:pt x="175" y="61"/>
                    </a:cubicBezTo>
                    <a:cubicBezTo>
                      <a:pt x="174" y="53"/>
                      <a:pt x="166" y="51"/>
                      <a:pt x="161" y="50"/>
                    </a:cubicBezTo>
                    <a:cubicBezTo>
                      <a:pt x="156" y="54"/>
                      <a:pt x="152" y="59"/>
                      <a:pt x="146" y="63"/>
                    </a:cubicBezTo>
                    <a:cubicBezTo>
                      <a:pt x="140" y="60"/>
                      <a:pt x="151" y="57"/>
                      <a:pt x="152" y="52"/>
                    </a:cubicBezTo>
                    <a:cubicBezTo>
                      <a:pt x="153" y="43"/>
                      <a:pt x="146" y="30"/>
                      <a:pt x="159" y="32"/>
                    </a:cubicBezTo>
                    <a:close/>
                    <a:moveTo>
                      <a:pt x="153" y="23"/>
                    </a:moveTo>
                    <a:cubicBezTo>
                      <a:pt x="147" y="26"/>
                      <a:pt x="139" y="39"/>
                      <a:pt x="146" y="48"/>
                    </a:cubicBezTo>
                    <a:cubicBezTo>
                      <a:pt x="145" y="54"/>
                      <a:pt x="139" y="54"/>
                      <a:pt x="137" y="59"/>
                    </a:cubicBezTo>
                    <a:cubicBezTo>
                      <a:pt x="137" y="65"/>
                      <a:pt x="141" y="67"/>
                      <a:pt x="144" y="70"/>
                    </a:cubicBezTo>
                    <a:cubicBezTo>
                      <a:pt x="154" y="70"/>
                      <a:pt x="158" y="51"/>
                      <a:pt x="168" y="60"/>
                    </a:cubicBezTo>
                    <a:cubicBezTo>
                      <a:pt x="166" y="66"/>
                      <a:pt x="157" y="65"/>
                      <a:pt x="153" y="71"/>
                    </a:cubicBezTo>
                    <a:cubicBezTo>
                      <a:pt x="153" y="80"/>
                      <a:pt x="164" y="83"/>
                      <a:pt x="171" y="81"/>
                    </a:cubicBezTo>
                    <a:cubicBezTo>
                      <a:pt x="171" y="88"/>
                      <a:pt x="170" y="95"/>
                      <a:pt x="174" y="99"/>
                    </a:cubicBezTo>
                    <a:cubicBezTo>
                      <a:pt x="187" y="99"/>
                      <a:pt x="196" y="89"/>
                      <a:pt x="193" y="76"/>
                    </a:cubicBezTo>
                    <a:cubicBezTo>
                      <a:pt x="200" y="74"/>
                      <a:pt x="206" y="83"/>
                      <a:pt x="213" y="82"/>
                    </a:cubicBezTo>
                    <a:cubicBezTo>
                      <a:pt x="216" y="88"/>
                      <a:pt x="218" y="94"/>
                      <a:pt x="220" y="102"/>
                    </a:cubicBezTo>
                    <a:cubicBezTo>
                      <a:pt x="210" y="103"/>
                      <a:pt x="216" y="116"/>
                      <a:pt x="212" y="122"/>
                    </a:cubicBezTo>
                    <a:cubicBezTo>
                      <a:pt x="199" y="123"/>
                      <a:pt x="194" y="132"/>
                      <a:pt x="183" y="133"/>
                    </a:cubicBezTo>
                    <a:cubicBezTo>
                      <a:pt x="172" y="133"/>
                      <a:pt x="159" y="121"/>
                      <a:pt x="149" y="119"/>
                    </a:cubicBezTo>
                    <a:cubicBezTo>
                      <a:pt x="138" y="117"/>
                      <a:pt x="133" y="125"/>
                      <a:pt x="122" y="120"/>
                    </a:cubicBezTo>
                    <a:cubicBezTo>
                      <a:pt x="122" y="105"/>
                      <a:pt x="115" y="90"/>
                      <a:pt x="105" y="80"/>
                    </a:cubicBezTo>
                    <a:cubicBezTo>
                      <a:pt x="109" y="71"/>
                      <a:pt x="115" y="60"/>
                      <a:pt x="111" y="47"/>
                    </a:cubicBezTo>
                    <a:cubicBezTo>
                      <a:pt x="127" y="46"/>
                      <a:pt x="134" y="34"/>
                      <a:pt x="138" y="20"/>
                    </a:cubicBezTo>
                    <a:cubicBezTo>
                      <a:pt x="146" y="20"/>
                      <a:pt x="146" y="21"/>
                      <a:pt x="153" y="23"/>
                    </a:cubicBezTo>
                    <a:close/>
                    <a:moveTo>
                      <a:pt x="39" y="212"/>
                    </a:moveTo>
                    <a:cubicBezTo>
                      <a:pt x="23" y="189"/>
                      <a:pt x="13" y="155"/>
                      <a:pt x="17" y="123"/>
                    </a:cubicBezTo>
                    <a:cubicBezTo>
                      <a:pt x="22" y="92"/>
                      <a:pt x="38" y="69"/>
                      <a:pt x="51" y="50"/>
                    </a:cubicBezTo>
                    <a:cubicBezTo>
                      <a:pt x="53" y="50"/>
                      <a:pt x="53" y="51"/>
                      <a:pt x="55" y="51"/>
                    </a:cubicBezTo>
                    <a:cubicBezTo>
                      <a:pt x="58" y="54"/>
                      <a:pt x="52" y="61"/>
                      <a:pt x="55" y="64"/>
                    </a:cubicBezTo>
                    <a:cubicBezTo>
                      <a:pt x="59" y="72"/>
                      <a:pt x="65" y="74"/>
                      <a:pt x="66" y="82"/>
                    </a:cubicBezTo>
                    <a:cubicBezTo>
                      <a:pt x="71" y="94"/>
                      <a:pt x="88" y="93"/>
                      <a:pt x="89" y="108"/>
                    </a:cubicBezTo>
                    <a:cubicBezTo>
                      <a:pt x="75" y="103"/>
                      <a:pt x="61" y="97"/>
                      <a:pt x="46" y="101"/>
                    </a:cubicBezTo>
                    <a:cubicBezTo>
                      <a:pt x="42" y="107"/>
                      <a:pt x="50" y="119"/>
                      <a:pt x="42" y="126"/>
                    </a:cubicBezTo>
                    <a:cubicBezTo>
                      <a:pt x="46" y="141"/>
                      <a:pt x="61" y="144"/>
                      <a:pt x="76" y="138"/>
                    </a:cubicBezTo>
                    <a:cubicBezTo>
                      <a:pt x="79" y="154"/>
                      <a:pt x="89" y="164"/>
                      <a:pt x="108" y="164"/>
                    </a:cubicBezTo>
                    <a:cubicBezTo>
                      <a:pt x="108" y="167"/>
                      <a:pt x="108" y="170"/>
                      <a:pt x="108" y="173"/>
                    </a:cubicBezTo>
                    <a:cubicBezTo>
                      <a:pt x="93" y="166"/>
                      <a:pt x="57" y="158"/>
                      <a:pt x="47" y="171"/>
                    </a:cubicBezTo>
                    <a:cubicBezTo>
                      <a:pt x="52" y="184"/>
                      <a:pt x="56" y="196"/>
                      <a:pt x="55" y="213"/>
                    </a:cubicBezTo>
                    <a:cubicBezTo>
                      <a:pt x="49" y="214"/>
                      <a:pt x="43" y="208"/>
                      <a:pt x="39" y="212"/>
                    </a:cubicBezTo>
                    <a:close/>
                    <a:moveTo>
                      <a:pt x="65" y="237"/>
                    </a:moveTo>
                    <a:cubicBezTo>
                      <a:pt x="55" y="233"/>
                      <a:pt x="48" y="227"/>
                      <a:pt x="43" y="218"/>
                    </a:cubicBezTo>
                    <a:cubicBezTo>
                      <a:pt x="48" y="217"/>
                      <a:pt x="49" y="220"/>
                      <a:pt x="52" y="221"/>
                    </a:cubicBezTo>
                    <a:cubicBezTo>
                      <a:pt x="69" y="217"/>
                      <a:pt x="62" y="185"/>
                      <a:pt x="55" y="174"/>
                    </a:cubicBezTo>
                    <a:cubicBezTo>
                      <a:pt x="70" y="167"/>
                      <a:pt x="94" y="172"/>
                      <a:pt x="108" y="181"/>
                    </a:cubicBezTo>
                    <a:cubicBezTo>
                      <a:pt x="115" y="178"/>
                      <a:pt x="116" y="166"/>
                      <a:pt x="114" y="157"/>
                    </a:cubicBezTo>
                    <a:cubicBezTo>
                      <a:pt x="106" y="155"/>
                      <a:pt x="93" y="157"/>
                      <a:pt x="88" y="151"/>
                    </a:cubicBezTo>
                    <a:cubicBezTo>
                      <a:pt x="85" y="143"/>
                      <a:pt x="84" y="135"/>
                      <a:pt x="77" y="131"/>
                    </a:cubicBezTo>
                    <a:cubicBezTo>
                      <a:pt x="68" y="133"/>
                      <a:pt x="58" y="138"/>
                      <a:pt x="51" y="131"/>
                    </a:cubicBezTo>
                    <a:cubicBezTo>
                      <a:pt x="53" y="125"/>
                      <a:pt x="53" y="119"/>
                      <a:pt x="51" y="108"/>
                    </a:cubicBezTo>
                    <a:cubicBezTo>
                      <a:pt x="66" y="103"/>
                      <a:pt x="78" y="113"/>
                      <a:pt x="90" y="115"/>
                    </a:cubicBezTo>
                    <a:cubicBezTo>
                      <a:pt x="104" y="101"/>
                      <a:pt x="83" y="88"/>
                      <a:pt x="73" y="81"/>
                    </a:cubicBezTo>
                    <a:cubicBezTo>
                      <a:pt x="72" y="72"/>
                      <a:pt x="66" y="68"/>
                      <a:pt x="62" y="63"/>
                    </a:cubicBezTo>
                    <a:cubicBezTo>
                      <a:pt x="63" y="54"/>
                      <a:pt x="60" y="48"/>
                      <a:pt x="58" y="43"/>
                    </a:cubicBezTo>
                    <a:cubicBezTo>
                      <a:pt x="74" y="26"/>
                      <a:pt x="98" y="12"/>
                      <a:pt x="131" y="17"/>
                    </a:cubicBezTo>
                    <a:cubicBezTo>
                      <a:pt x="132" y="35"/>
                      <a:pt x="116" y="43"/>
                      <a:pt x="103" y="41"/>
                    </a:cubicBezTo>
                    <a:cubicBezTo>
                      <a:pt x="100" y="49"/>
                      <a:pt x="106" y="55"/>
                      <a:pt x="105" y="62"/>
                    </a:cubicBezTo>
                    <a:cubicBezTo>
                      <a:pt x="105" y="69"/>
                      <a:pt x="99" y="73"/>
                      <a:pt x="97" y="80"/>
                    </a:cubicBezTo>
                    <a:cubicBezTo>
                      <a:pt x="104" y="93"/>
                      <a:pt x="117" y="100"/>
                      <a:pt x="115" y="121"/>
                    </a:cubicBezTo>
                    <a:cubicBezTo>
                      <a:pt x="119" y="133"/>
                      <a:pt x="132" y="125"/>
                      <a:pt x="142" y="126"/>
                    </a:cubicBezTo>
                    <a:cubicBezTo>
                      <a:pt x="157" y="127"/>
                      <a:pt x="168" y="136"/>
                      <a:pt x="180" y="142"/>
                    </a:cubicBezTo>
                    <a:cubicBezTo>
                      <a:pt x="191" y="137"/>
                      <a:pt x="205" y="129"/>
                      <a:pt x="217" y="129"/>
                    </a:cubicBezTo>
                    <a:cubicBezTo>
                      <a:pt x="220" y="124"/>
                      <a:pt x="222" y="117"/>
                      <a:pt x="221" y="109"/>
                    </a:cubicBezTo>
                    <a:cubicBezTo>
                      <a:pt x="228" y="120"/>
                      <a:pt x="227" y="145"/>
                      <a:pt x="227" y="158"/>
                    </a:cubicBezTo>
                    <a:cubicBezTo>
                      <a:pt x="222" y="157"/>
                      <a:pt x="217" y="154"/>
                      <a:pt x="213" y="156"/>
                    </a:cubicBezTo>
                    <a:cubicBezTo>
                      <a:pt x="204" y="162"/>
                      <a:pt x="207" y="169"/>
                      <a:pt x="208" y="182"/>
                    </a:cubicBezTo>
                    <a:cubicBezTo>
                      <a:pt x="205" y="187"/>
                      <a:pt x="198" y="188"/>
                      <a:pt x="195" y="192"/>
                    </a:cubicBezTo>
                    <a:cubicBezTo>
                      <a:pt x="194" y="201"/>
                      <a:pt x="193" y="203"/>
                      <a:pt x="189" y="207"/>
                    </a:cubicBezTo>
                    <a:cubicBezTo>
                      <a:pt x="179" y="204"/>
                      <a:pt x="180" y="193"/>
                      <a:pt x="171" y="192"/>
                    </a:cubicBezTo>
                    <a:cubicBezTo>
                      <a:pt x="163" y="192"/>
                      <a:pt x="159" y="200"/>
                      <a:pt x="159" y="209"/>
                    </a:cubicBezTo>
                    <a:cubicBezTo>
                      <a:pt x="159" y="217"/>
                      <a:pt x="166" y="223"/>
                      <a:pt x="165" y="230"/>
                    </a:cubicBezTo>
                    <a:cubicBezTo>
                      <a:pt x="161" y="230"/>
                      <a:pt x="160" y="232"/>
                      <a:pt x="154" y="231"/>
                    </a:cubicBezTo>
                    <a:cubicBezTo>
                      <a:pt x="151" y="237"/>
                      <a:pt x="151" y="243"/>
                      <a:pt x="153" y="252"/>
                    </a:cubicBezTo>
                    <a:cubicBezTo>
                      <a:pt x="151" y="253"/>
                      <a:pt x="145" y="250"/>
                      <a:pt x="145" y="253"/>
                    </a:cubicBezTo>
                    <a:cubicBezTo>
                      <a:pt x="139" y="250"/>
                      <a:pt x="139" y="242"/>
                      <a:pt x="135" y="236"/>
                    </a:cubicBezTo>
                    <a:cubicBezTo>
                      <a:pt x="112" y="231"/>
                      <a:pt x="92" y="230"/>
                      <a:pt x="71" y="224"/>
                    </a:cubicBezTo>
                    <a:cubicBezTo>
                      <a:pt x="68" y="227"/>
                      <a:pt x="64" y="230"/>
                      <a:pt x="65" y="237"/>
                    </a:cubicBezTo>
                    <a:close/>
                    <a:moveTo>
                      <a:pt x="70" y="237"/>
                    </a:moveTo>
                    <a:cubicBezTo>
                      <a:pt x="70" y="235"/>
                      <a:pt x="71" y="235"/>
                      <a:pt x="71" y="233"/>
                    </a:cubicBezTo>
                    <a:cubicBezTo>
                      <a:pt x="77" y="228"/>
                      <a:pt x="83" y="236"/>
                      <a:pt x="89" y="238"/>
                    </a:cubicBezTo>
                    <a:cubicBezTo>
                      <a:pt x="104" y="242"/>
                      <a:pt x="123" y="238"/>
                      <a:pt x="133" y="243"/>
                    </a:cubicBezTo>
                    <a:cubicBezTo>
                      <a:pt x="134" y="247"/>
                      <a:pt x="130" y="252"/>
                      <a:pt x="133" y="253"/>
                    </a:cubicBezTo>
                    <a:cubicBezTo>
                      <a:pt x="114" y="253"/>
                      <a:pt x="81" y="253"/>
                      <a:pt x="70" y="2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789"/>
              <p:cNvSpPr>
                <a:spLocks/>
              </p:cNvSpPr>
              <p:nvPr/>
            </p:nvSpPr>
            <p:spPr bwMode="auto">
              <a:xfrm>
                <a:off x="8469313" y="5391150"/>
                <a:ext cx="68263" cy="58738"/>
              </a:xfrm>
              <a:custGeom>
                <a:avLst/>
                <a:gdLst>
                  <a:gd name="T0" fmla="*/ 18 w 28"/>
                  <a:gd name="T1" fmla="*/ 24 h 24"/>
                  <a:gd name="T2" fmla="*/ 7 w 28"/>
                  <a:gd name="T3" fmla="*/ 0 h 24"/>
                  <a:gd name="T4" fmla="*/ 18 w 28"/>
                  <a:gd name="T5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8" h="24">
                    <a:moveTo>
                      <a:pt x="18" y="24"/>
                    </a:moveTo>
                    <a:cubicBezTo>
                      <a:pt x="28" y="18"/>
                      <a:pt x="15" y="2"/>
                      <a:pt x="7" y="0"/>
                    </a:cubicBezTo>
                    <a:cubicBezTo>
                      <a:pt x="0" y="9"/>
                      <a:pt x="19" y="12"/>
                      <a:pt x="18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790"/>
              <p:cNvSpPr>
                <a:spLocks/>
              </p:cNvSpPr>
              <p:nvPr/>
            </p:nvSpPr>
            <p:spPr bwMode="auto">
              <a:xfrm>
                <a:off x="8424863" y="5394325"/>
                <a:ext cx="53975" cy="74613"/>
              </a:xfrm>
              <a:custGeom>
                <a:avLst/>
                <a:gdLst>
                  <a:gd name="T0" fmla="*/ 20 w 22"/>
                  <a:gd name="T1" fmla="*/ 31 h 31"/>
                  <a:gd name="T2" fmla="*/ 21 w 22"/>
                  <a:gd name="T3" fmla="*/ 16 h 31"/>
                  <a:gd name="T4" fmla="*/ 2 w 22"/>
                  <a:gd name="T5" fmla="*/ 0 h 31"/>
                  <a:gd name="T6" fmla="*/ 1 w 22"/>
                  <a:gd name="T7" fmla="*/ 6 h 31"/>
                  <a:gd name="T8" fmla="*/ 17 w 22"/>
                  <a:gd name="T9" fmla="*/ 21 h 31"/>
                  <a:gd name="T10" fmla="*/ 20 w 22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31">
                    <a:moveTo>
                      <a:pt x="20" y="31"/>
                    </a:moveTo>
                    <a:cubicBezTo>
                      <a:pt x="22" y="28"/>
                      <a:pt x="21" y="21"/>
                      <a:pt x="21" y="16"/>
                    </a:cubicBezTo>
                    <a:cubicBezTo>
                      <a:pt x="16" y="10"/>
                      <a:pt x="11" y="3"/>
                      <a:pt x="2" y="0"/>
                    </a:cubicBezTo>
                    <a:cubicBezTo>
                      <a:pt x="2" y="2"/>
                      <a:pt x="0" y="3"/>
                      <a:pt x="1" y="6"/>
                    </a:cubicBezTo>
                    <a:cubicBezTo>
                      <a:pt x="5" y="12"/>
                      <a:pt x="14" y="14"/>
                      <a:pt x="17" y="21"/>
                    </a:cubicBezTo>
                    <a:cubicBezTo>
                      <a:pt x="17" y="25"/>
                      <a:pt x="16" y="31"/>
                      <a:pt x="20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811"/>
              <p:cNvSpPr>
                <a:spLocks noEditPoints="1"/>
              </p:cNvSpPr>
              <p:nvPr/>
            </p:nvSpPr>
            <p:spPr bwMode="auto">
              <a:xfrm>
                <a:off x="8194675" y="5735637"/>
                <a:ext cx="139700" cy="157162"/>
              </a:xfrm>
              <a:custGeom>
                <a:avLst/>
                <a:gdLst>
                  <a:gd name="T0" fmla="*/ 51 w 58"/>
                  <a:gd name="T1" fmla="*/ 44 h 65"/>
                  <a:gd name="T2" fmla="*/ 58 w 58"/>
                  <a:gd name="T3" fmla="*/ 15 h 65"/>
                  <a:gd name="T4" fmla="*/ 19 w 58"/>
                  <a:gd name="T5" fmla="*/ 34 h 65"/>
                  <a:gd name="T6" fmla="*/ 0 w 58"/>
                  <a:gd name="T7" fmla="*/ 50 h 65"/>
                  <a:gd name="T8" fmla="*/ 51 w 58"/>
                  <a:gd name="T9" fmla="*/ 44 h 65"/>
                  <a:gd name="T10" fmla="*/ 26 w 58"/>
                  <a:gd name="T11" fmla="*/ 37 h 65"/>
                  <a:gd name="T12" fmla="*/ 32 w 58"/>
                  <a:gd name="T13" fmla="*/ 22 h 65"/>
                  <a:gd name="T14" fmla="*/ 43 w 58"/>
                  <a:gd name="T15" fmla="*/ 19 h 65"/>
                  <a:gd name="T16" fmla="*/ 43 w 58"/>
                  <a:gd name="T17" fmla="*/ 15 h 65"/>
                  <a:gd name="T18" fmla="*/ 49 w 58"/>
                  <a:gd name="T19" fmla="*/ 18 h 65"/>
                  <a:gd name="T20" fmla="*/ 45 w 58"/>
                  <a:gd name="T21" fmla="*/ 40 h 65"/>
                  <a:gd name="T22" fmla="*/ 7 w 58"/>
                  <a:gd name="T23" fmla="*/ 49 h 65"/>
                  <a:gd name="T24" fmla="*/ 26 w 58"/>
                  <a:gd name="T25" fmla="*/ 3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8" h="65">
                    <a:moveTo>
                      <a:pt x="51" y="44"/>
                    </a:moveTo>
                    <a:cubicBezTo>
                      <a:pt x="52" y="33"/>
                      <a:pt x="54" y="26"/>
                      <a:pt x="58" y="15"/>
                    </a:cubicBezTo>
                    <a:cubicBezTo>
                      <a:pt x="42" y="0"/>
                      <a:pt x="22" y="15"/>
                      <a:pt x="19" y="34"/>
                    </a:cubicBezTo>
                    <a:cubicBezTo>
                      <a:pt x="10" y="36"/>
                      <a:pt x="0" y="38"/>
                      <a:pt x="0" y="50"/>
                    </a:cubicBezTo>
                    <a:cubicBezTo>
                      <a:pt x="15" y="65"/>
                      <a:pt x="38" y="51"/>
                      <a:pt x="51" y="44"/>
                    </a:cubicBezTo>
                    <a:close/>
                    <a:moveTo>
                      <a:pt x="26" y="37"/>
                    </a:moveTo>
                    <a:cubicBezTo>
                      <a:pt x="27" y="29"/>
                      <a:pt x="32" y="26"/>
                      <a:pt x="32" y="22"/>
                    </a:cubicBezTo>
                    <a:cubicBezTo>
                      <a:pt x="36" y="22"/>
                      <a:pt x="38" y="19"/>
                      <a:pt x="43" y="19"/>
                    </a:cubicBezTo>
                    <a:cubicBezTo>
                      <a:pt x="43" y="18"/>
                      <a:pt x="43" y="16"/>
                      <a:pt x="43" y="15"/>
                    </a:cubicBezTo>
                    <a:cubicBezTo>
                      <a:pt x="46" y="15"/>
                      <a:pt x="47" y="17"/>
                      <a:pt x="49" y="18"/>
                    </a:cubicBezTo>
                    <a:cubicBezTo>
                      <a:pt x="47" y="24"/>
                      <a:pt x="46" y="32"/>
                      <a:pt x="45" y="40"/>
                    </a:cubicBezTo>
                    <a:cubicBezTo>
                      <a:pt x="33" y="44"/>
                      <a:pt x="22" y="56"/>
                      <a:pt x="7" y="49"/>
                    </a:cubicBezTo>
                    <a:cubicBezTo>
                      <a:pt x="9" y="40"/>
                      <a:pt x="22" y="43"/>
                      <a:pt x="26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813"/>
              <p:cNvSpPr>
                <a:spLocks/>
              </p:cNvSpPr>
              <p:nvPr/>
            </p:nvSpPr>
            <p:spPr bwMode="auto">
              <a:xfrm>
                <a:off x="8524875" y="5778500"/>
                <a:ext cx="39688" cy="87312"/>
              </a:xfrm>
              <a:custGeom>
                <a:avLst/>
                <a:gdLst>
                  <a:gd name="T0" fmla="*/ 4 w 16"/>
                  <a:gd name="T1" fmla="*/ 36 h 36"/>
                  <a:gd name="T2" fmla="*/ 16 w 16"/>
                  <a:gd name="T3" fmla="*/ 1 h 36"/>
                  <a:gd name="T4" fmla="*/ 12 w 16"/>
                  <a:gd name="T5" fmla="*/ 0 h 36"/>
                  <a:gd name="T6" fmla="*/ 9 w 16"/>
                  <a:gd name="T7" fmla="*/ 4 h 36"/>
                  <a:gd name="T8" fmla="*/ 4 w 16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4" y="36"/>
                    </a:moveTo>
                    <a:cubicBezTo>
                      <a:pt x="13" y="30"/>
                      <a:pt x="14" y="11"/>
                      <a:pt x="16" y="1"/>
                    </a:cubicBezTo>
                    <a:cubicBezTo>
                      <a:pt x="14" y="1"/>
                      <a:pt x="13" y="1"/>
                      <a:pt x="12" y="0"/>
                    </a:cubicBezTo>
                    <a:cubicBezTo>
                      <a:pt x="12" y="2"/>
                      <a:pt x="8" y="1"/>
                      <a:pt x="9" y="4"/>
                    </a:cubicBezTo>
                    <a:cubicBezTo>
                      <a:pt x="13" y="15"/>
                      <a:pt x="0" y="26"/>
                      <a:pt x="4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817"/>
              <p:cNvSpPr>
                <a:spLocks/>
              </p:cNvSpPr>
              <p:nvPr/>
            </p:nvSpPr>
            <p:spPr bwMode="auto">
              <a:xfrm>
                <a:off x="7937500" y="5837237"/>
                <a:ext cx="49213" cy="63500"/>
              </a:xfrm>
              <a:custGeom>
                <a:avLst/>
                <a:gdLst>
                  <a:gd name="T0" fmla="*/ 20 w 20"/>
                  <a:gd name="T1" fmla="*/ 26 h 26"/>
                  <a:gd name="T2" fmla="*/ 4 w 20"/>
                  <a:gd name="T3" fmla="*/ 0 h 26"/>
                  <a:gd name="T4" fmla="*/ 20 w 20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0" h="26">
                    <a:moveTo>
                      <a:pt x="20" y="26"/>
                    </a:moveTo>
                    <a:cubicBezTo>
                      <a:pt x="15" y="17"/>
                      <a:pt x="12" y="5"/>
                      <a:pt x="4" y="0"/>
                    </a:cubicBezTo>
                    <a:cubicBezTo>
                      <a:pt x="0" y="7"/>
                      <a:pt x="8" y="25"/>
                      <a:pt x="20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820"/>
              <p:cNvSpPr>
                <a:spLocks/>
              </p:cNvSpPr>
              <p:nvPr/>
            </p:nvSpPr>
            <p:spPr bwMode="auto">
              <a:xfrm>
                <a:off x="7904163" y="5865812"/>
                <a:ext cx="55563" cy="52387"/>
              </a:xfrm>
              <a:custGeom>
                <a:avLst/>
                <a:gdLst>
                  <a:gd name="T0" fmla="*/ 23 w 23"/>
                  <a:gd name="T1" fmla="*/ 21 h 21"/>
                  <a:gd name="T2" fmla="*/ 4 w 23"/>
                  <a:gd name="T3" fmla="*/ 0 h 21"/>
                  <a:gd name="T4" fmla="*/ 0 w 23"/>
                  <a:gd name="T5" fmla="*/ 0 h 21"/>
                  <a:gd name="T6" fmla="*/ 23 w 23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" h="21">
                    <a:moveTo>
                      <a:pt x="23" y="21"/>
                    </a:moveTo>
                    <a:cubicBezTo>
                      <a:pt x="21" y="10"/>
                      <a:pt x="8" y="9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14"/>
                      <a:pt x="13" y="16"/>
                      <a:pt x="23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861"/>
              <p:cNvSpPr>
                <a:spLocks/>
              </p:cNvSpPr>
              <p:nvPr/>
            </p:nvSpPr>
            <p:spPr bwMode="auto">
              <a:xfrm>
                <a:off x="7972425" y="5400675"/>
                <a:ext cx="100013" cy="77787"/>
              </a:xfrm>
              <a:custGeom>
                <a:avLst/>
                <a:gdLst>
                  <a:gd name="T0" fmla="*/ 26 w 41"/>
                  <a:gd name="T1" fmla="*/ 17 h 32"/>
                  <a:gd name="T2" fmla="*/ 41 w 41"/>
                  <a:gd name="T3" fmla="*/ 3 h 32"/>
                  <a:gd name="T4" fmla="*/ 38 w 41"/>
                  <a:gd name="T5" fmla="*/ 0 h 32"/>
                  <a:gd name="T6" fmla="*/ 11 w 41"/>
                  <a:gd name="T7" fmla="*/ 26 h 32"/>
                  <a:gd name="T8" fmla="*/ 13 w 41"/>
                  <a:gd name="T9" fmla="*/ 32 h 32"/>
                  <a:gd name="T10" fmla="*/ 26 w 41"/>
                  <a:gd name="T11" fmla="*/ 17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32">
                    <a:moveTo>
                      <a:pt x="26" y="17"/>
                    </a:moveTo>
                    <a:cubicBezTo>
                      <a:pt x="31" y="12"/>
                      <a:pt x="38" y="10"/>
                      <a:pt x="41" y="3"/>
                    </a:cubicBezTo>
                    <a:cubicBezTo>
                      <a:pt x="39" y="3"/>
                      <a:pt x="38" y="3"/>
                      <a:pt x="38" y="0"/>
                    </a:cubicBezTo>
                    <a:cubicBezTo>
                      <a:pt x="25" y="4"/>
                      <a:pt x="21" y="18"/>
                      <a:pt x="11" y="26"/>
                    </a:cubicBezTo>
                    <a:cubicBezTo>
                      <a:pt x="0" y="17"/>
                      <a:pt x="10" y="29"/>
                      <a:pt x="13" y="32"/>
                    </a:cubicBezTo>
                    <a:cubicBezTo>
                      <a:pt x="21" y="31"/>
                      <a:pt x="22" y="22"/>
                      <a:pt x="26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07" name="组 151"/>
          <p:cNvGrpSpPr/>
          <p:nvPr/>
        </p:nvGrpSpPr>
        <p:grpSpPr>
          <a:xfrm>
            <a:off x="5420871" y="3331657"/>
            <a:ext cx="1377108" cy="2124662"/>
            <a:chOff x="2315547" y="3505173"/>
            <a:chExt cx="1377108" cy="2124662"/>
          </a:xfrm>
        </p:grpSpPr>
        <p:sp>
          <p:nvSpPr>
            <p:cNvPr id="108" name="椭圆 107"/>
            <p:cNvSpPr/>
            <p:nvPr/>
          </p:nvSpPr>
          <p:spPr>
            <a:xfrm rot="10800000">
              <a:off x="2906757" y="3505173"/>
              <a:ext cx="194686" cy="194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09" name="直线连接符 128"/>
            <p:cNvCxnSpPr/>
            <p:nvPr/>
          </p:nvCxnSpPr>
          <p:spPr>
            <a:xfrm rot="10800000" flipH="1" flipV="1">
              <a:off x="3004100" y="3699859"/>
              <a:ext cx="2669" cy="652527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六边形 109"/>
            <p:cNvSpPr/>
            <p:nvPr/>
          </p:nvSpPr>
          <p:spPr>
            <a:xfrm rot="12600000">
              <a:off x="2315547" y="4442673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22225">
              <a:gradFill flip="none" rotWithShape="1">
                <a:gsLst>
                  <a:gs pos="75000">
                    <a:srgbClr val="151F5E"/>
                  </a:gs>
                  <a:gs pos="59000">
                    <a:srgbClr val="FCFCFC"/>
                  </a:gs>
                  <a:gs pos="32000">
                    <a:srgbClr val="151F5E"/>
                  </a:gs>
                  <a:gs pos="11000">
                    <a:schemeClr val="bg1"/>
                  </a:gs>
                  <a:gs pos="91000">
                    <a:schemeClr val="bg1"/>
                  </a:gs>
                </a:gsLst>
                <a:lin ang="2700000" scaled="1"/>
                <a:tileRect/>
              </a:gradFill>
            </a:ln>
            <a:effectLst>
              <a:glow rad="495300">
                <a:srgbClr val="150A48">
                  <a:alpha val="25000"/>
                </a:srgbClr>
              </a:glow>
              <a:outerShdw blurRad="228600" dist="762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grpSp>
          <p:nvGrpSpPr>
            <p:cNvPr id="111" name="组 140"/>
            <p:cNvGrpSpPr/>
            <p:nvPr/>
          </p:nvGrpSpPr>
          <p:grpSpPr>
            <a:xfrm>
              <a:off x="2686509" y="4731293"/>
              <a:ext cx="635180" cy="571663"/>
              <a:chOff x="8135938" y="3978275"/>
              <a:chExt cx="666750" cy="600076"/>
            </a:xfrm>
            <a:blipFill>
              <a:blip r:embed="rId3"/>
              <a:stretch>
                <a:fillRect/>
              </a:stretch>
            </a:blipFill>
          </p:grpSpPr>
          <p:sp>
            <p:nvSpPr>
              <p:cNvPr id="112" name="Freeform 667"/>
              <p:cNvSpPr>
                <a:spLocks noEditPoints="1"/>
              </p:cNvSpPr>
              <p:nvPr/>
            </p:nvSpPr>
            <p:spPr bwMode="auto">
              <a:xfrm>
                <a:off x="8388351" y="4022725"/>
                <a:ext cx="87313" cy="104775"/>
              </a:xfrm>
              <a:custGeom>
                <a:avLst/>
                <a:gdLst>
                  <a:gd name="T0" fmla="*/ 31 w 36"/>
                  <a:gd name="T1" fmla="*/ 28 h 43"/>
                  <a:gd name="T2" fmla="*/ 27 w 36"/>
                  <a:gd name="T3" fmla="*/ 18 h 43"/>
                  <a:gd name="T4" fmla="*/ 34 w 36"/>
                  <a:gd name="T5" fmla="*/ 8 h 43"/>
                  <a:gd name="T6" fmla="*/ 17 w 36"/>
                  <a:gd name="T7" fmla="*/ 0 h 43"/>
                  <a:gd name="T8" fmla="*/ 1 w 36"/>
                  <a:gd name="T9" fmla="*/ 26 h 43"/>
                  <a:gd name="T10" fmla="*/ 31 w 36"/>
                  <a:gd name="T11" fmla="*/ 28 h 43"/>
                  <a:gd name="T12" fmla="*/ 20 w 36"/>
                  <a:gd name="T13" fmla="*/ 8 h 43"/>
                  <a:gd name="T14" fmla="*/ 25 w 36"/>
                  <a:gd name="T15" fmla="*/ 10 h 43"/>
                  <a:gd name="T16" fmla="*/ 17 w 36"/>
                  <a:gd name="T17" fmla="*/ 15 h 43"/>
                  <a:gd name="T18" fmla="*/ 20 w 36"/>
                  <a:gd name="T19" fmla="*/ 8 h 43"/>
                  <a:gd name="T20" fmla="*/ 10 w 36"/>
                  <a:gd name="T21" fmla="*/ 21 h 43"/>
                  <a:gd name="T22" fmla="*/ 24 w 36"/>
                  <a:gd name="T23" fmla="*/ 28 h 43"/>
                  <a:gd name="T24" fmla="*/ 9 w 36"/>
                  <a:gd name="T25" fmla="*/ 30 h 43"/>
                  <a:gd name="T26" fmla="*/ 10 w 36"/>
                  <a:gd name="T27" fmla="*/ 2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43">
                    <a:moveTo>
                      <a:pt x="31" y="28"/>
                    </a:moveTo>
                    <a:cubicBezTo>
                      <a:pt x="31" y="23"/>
                      <a:pt x="27" y="23"/>
                      <a:pt x="27" y="18"/>
                    </a:cubicBezTo>
                    <a:cubicBezTo>
                      <a:pt x="31" y="17"/>
                      <a:pt x="36" y="13"/>
                      <a:pt x="34" y="8"/>
                    </a:cubicBezTo>
                    <a:cubicBezTo>
                      <a:pt x="30" y="4"/>
                      <a:pt x="23" y="3"/>
                      <a:pt x="17" y="0"/>
                    </a:cubicBezTo>
                    <a:cubicBezTo>
                      <a:pt x="15" y="9"/>
                      <a:pt x="0" y="18"/>
                      <a:pt x="1" y="26"/>
                    </a:cubicBezTo>
                    <a:cubicBezTo>
                      <a:pt x="1" y="40"/>
                      <a:pt x="26" y="43"/>
                      <a:pt x="31" y="28"/>
                    </a:cubicBezTo>
                    <a:close/>
                    <a:moveTo>
                      <a:pt x="20" y="8"/>
                    </a:moveTo>
                    <a:cubicBezTo>
                      <a:pt x="21" y="9"/>
                      <a:pt x="23" y="10"/>
                      <a:pt x="25" y="10"/>
                    </a:cubicBezTo>
                    <a:cubicBezTo>
                      <a:pt x="25" y="13"/>
                      <a:pt x="22" y="15"/>
                      <a:pt x="17" y="15"/>
                    </a:cubicBezTo>
                    <a:cubicBezTo>
                      <a:pt x="14" y="12"/>
                      <a:pt x="19" y="11"/>
                      <a:pt x="20" y="8"/>
                    </a:cubicBezTo>
                    <a:close/>
                    <a:moveTo>
                      <a:pt x="10" y="21"/>
                    </a:moveTo>
                    <a:cubicBezTo>
                      <a:pt x="18" y="20"/>
                      <a:pt x="20" y="25"/>
                      <a:pt x="24" y="28"/>
                    </a:cubicBezTo>
                    <a:cubicBezTo>
                      <a:pt x="20" y="32"/>
                      <a:pt x="15" y="32"/>
                      <a:pt x="9" y="30"/>
                    </a:cubicBezTo>
                    <a:cubicBezTo>
                      <a:pt x="8" y="26"/>
                      <a:pt x="11" y="25"/>
                      <a:pt x="10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670"/>
              <p:cNvSpPr>
                <a:spLocks noEditPoints="1"/>
              </p:cNvSpPr>
              <p:nvPr/>
            </p:nvSpPr>
            <p:spPr bwMode="auto">
              <a:xfrm>
                <a:off x="8459788" y="4054475"/>
                <a:ext cx="188913" cy="152400"/>
              </a:xfrm>
              <a:custGeom>
                <a:avLst/>
                <a:gdLst>
                  <a:gd name="T0" fmla="*/ 7 w 78"/>
                  <a:gd name="T1" fmla="*/ 32 h 63"/>
                  <a:gd name="T2" fmla="*/ 26 w 78"/>
                  <a:gd name="T3" fmla="*/ 26 h 63"/>
                  <a:gd name="T4" fmla="*/ 39 w 78"/>
                  <a:gd name="T5" fmla="*/ 10 h 63"/>
                  <a:gd name="T6" fmla="*/ 29 w 78"/>
                  <a:gd name="T7" fmla="*/ 18 h 63"/>
                  <a:gd name="T8" fmla="*/ 16 w 78"/>
                  <a:gd name="T9" fmla="*/ 0 h 63"/>
                  <a:gd name="T10" fmla="*/ 7 w 78"/>
                  <a:gd name="T11" fmla="*/ 32 h 63"/>
                  <a:gd name="T12" fmla="*/ 46 w 78"/>
                  <a:gd name="T13" fmla="*/ 24 h 63"/>
                  <a:gd name="T14" fmla="*/ 33 w 78"/>
                  <a:gd name="T15" fmla="*/ 33 h 63"/>
                  <a:gd name="T16" fmla="*/ 46 w 78"/>
                  <a:gd name="T17" fmla="*/ 24 h 63"/>
                  <a:gd name="T18" fmla="*/ 17 w 78"/>
                  <a:gd name="T19" fmla="*/ 8 h 63"/>
                  <a:gd name="T20" fmla="*/ 10 w 78"/>
                  <a:gd name="T21" fmla="*/ 26 h 63"/>
                  <a:gd name="T22" fmla="*/ 17 w 78"/>
                  <a:gd name="T23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8" h="63">
                    <a:moveTo>
                      <a:pt x="7" y="32"/>
                    </a:moveTo>
                    <a:cubicBezTo>
                      <a:pt x="14" y="35"/>
                      <a:pt x="22" y="30"/>
                      <a:pt x="26" y="26"/>
                    </a:cubicBezTo>
                    <a:cubicBezTo>
                      <a:pt x="22" y="63"/>
                      <a:pt x="78" y="16"/>
                      <a:pt x="39" y="10"/>
                    </a:cubicBezTo>
                    <a:cubicBezTo>
                      <a:pt x="34" y="11"/>
                      <a:pt x="35" y="18"/>
                      <a:pt x="29" y="18"/>
                    </a:cubicBezTo>
                    <a:cubicBezTo>
                      <a:pt x="29" y="8"/>
                      <a:pt x="24" y="2"/>
                      <a:pt x="16" y="0"/>
                    </a:cubicBezTo>
                    <a:cubicBezTo>
                      <a:pt x="11" y="7"/>
                      <a:pt x="0" y="20"/>
                      <a:pt x="7" y="32"/>
                    </a:cubicBezTo>
                    <a:close/>
                    <a:moveTo>
                      <a:pt x="46" y="24"/>
                    </a:moveTo>
                    <a:cubicBezTo>
                      <a:pt x="45" y="29"/>
                      <a:pt x="41" y="32"/>
                      <a:pt x="33" y="33"/>
                    </a:cubicBezTo>
                    <a:cubicBezTo>
                      <a:pt x="29" y="23"/>
                      <a:pt x="47" y="10"/>
                      <a:pt x="46" y="24"/>
                    </a:cubicBezTo>
                    <a:close/>
                    <a:moveTo>
                      <a:pt x="17" y="8"/>
                    </a:moveTo>
                    <a:cubicBezTo>
                      <a:pt x="29" y="11"/>
                      <a:pt x="23" y="29"/>
                      <a:pt x="10" y="26"/>
                    </a:cubicBezTo>
                    <a:cubicBezTo>
                      <a:pt x="10" y="17"/>
                      <a:pt x="15" y="15"/>
                      <a:pt x="17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672"/>
              <p:cNvSpPr>
                <a:spLocks/>
              </p:cNvSpPr>
              <p:nvPr/>
            </p:nvSpPr>
            <p:spPr bwMode="auto">
              <a:xfrm>
                <a:off x="8574088" y="4073525"/>
                <a:ext cx="96838" cy="104775"/>
              </a:xfrm>
              <a:custGeom>
                <a:avLst/>
                <a:gdLst>
                  <a:gd name="T0" fmla="*/ 3 w 40"/>
                  <a:gd name="T1" fmla="*/ 42 h 43"/>
                  <a:gd name="T2" fmla="*/ 12 w 40"/>
                  <a:gd name="T3" fmla="*/ 28 h 43"/>
                  <a:gd name="T4" fmla="*/ 23 w 40"/>
                  <a:gd name="T5" fmla="*/ 43 h 43"/>
                  <a:gd name="T6" fmla="*/ 19 w 40"/>
                  <a:gd name="T7" fmla="*/ 27 h 43"/>
                  <a:gd name="T8" fmla="*/ 40 w 40"/>
                  <a:gd name="T9" fmla="*/ 15 h 43"/>
                  <a:gd name="T10" fmla="*/ 18 w 40"/>
                  <a:gd name="T11" fmla="*/ 17 h 43"/>
                  <a:gd name="T12" fmla="*/ 25 w 40"/>
                  <a:gd name="T13" fmla="*/ 2 h 43"/>
                  <a:gd name="T14" fmla="*/ 19 w 40"/>
                  <a:gd name="T15" fmla="*/ 0 h 43"/>
                  <a:gd name="T16" fmla="*/ 3 w 40"/>
                  <a:gd name="T17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43">
                    <a:moveTo>
                      <a:pt x="3" y="42"/>
                    </a:moveTo>
                    <a:cubicBezTo>
                      <a:pt x="9" y="41"/>
                      <a:pt x="8" y="32"/>
                      <a:pt x="12" y="28"/>
                    </a:cubicBezTo>
                    <a:cubicBezTo>
                      <a:pt x="14" y="35"/>
                      <a:pt x="15" y="42"/>
                      <a:pt x="23" y="43"/>
                    </a:cubicBezTo>
                    <a:cubicBezTo>
                      <a:pt x="27" y="38"/>
                      <a:pt x="18" y="34"/>
                      <a:pt x="19" y="27"/>
                    </a:cubicBezTo>
                    <a:cubicBezTo>
                      <a:pt x="22" y="18"/>
                      <a:pt x="38" y="24"/>
                      <a:pt x="40" y="15"/>
                    </a:cubicBezTo>
                    <a:cubicBezTo>
                      <a:pt x="34" y="11"/>
                      <a:pt x="22" y="19"/>
                      <a:pt x="18" y="17"/>
                    </a:cubicBezTo>
                    <a:cubicBezTo>
                      <a:pt x="19" y="11"/>
                      <a:pt x="25" y="9"/>
                      <a:pt x="25" y="2"/>
                    </a:cubicBezTo>
                    <a:cubicBezTo>
                      <a:pt x="23" y="1"/>
                      <a:pt x="22" y="0"/>
                      <a:pt x="19" y="0"/>
                    </a:cubicBezTo>
                    <a:cubicBezTo>
                      <a:pt x="16" y="16"/>
                      <a:pt x="0" y="25"/>
                      <a:pt x="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675"/>
              <p:cNvSpPr>
                <a:spLocks/>
              </p:cNvSpPr>
              <p:nvPr/>
            </p:nvSpPr>
            <p:spPr bwMode="auto">
              <a:xfrm>
                <a:off x="8364538" y="4102100"/>
                <a:ext cx="223838" cy="131763"/>
              </a:xfrm>
              <a:custGeom>
                <a:avLst/>
                <a:gdLst>
                  <a:gd name="T0" fmla="*/ 1 w 92"/>
                  <a:gd name="T1" fmla="*/ 11 h 54"/>
                  <a:gd name="T2" fmla="*/ 29 w 92"/>
                  <a:gd name="T3" fmla="*/ 14 h 54"/>
                  <a:gd name="T4" fmla="*/ 63 w 92"/>
                  <a:gd name="T5" fmla="*/ 34 h 54"/>
                  <a:gd name="T6" fmla="*/ 92 w 92"/>
                  <a:gd name="T7" fmla="*/ 44 h 54"/>
                  <a:gd name="T8" fmla="*/ 67 w 92"/>
                  <a:gd name="T9" fmla="*/ 27 h 54"/>
                  <a:gd name="T10" fmla="*/ 48 w 92"/>
                  <a:gd name="T11" fmla="*/ 26 h 54"/>
                  <a:gd name="T12" fmla="*/ 1 w 92"/>
                  <a:gd name="T13" fmla="*/ 7 h 54"/>
                  <a:gd name="T14" fmla="*/ 1 w 92"/>
                  <a:gd name="T15" fmla="*/ 1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54">
                    <a:moveTo>
                      <a:pt x="1" y="11"/>
                    </a:moveTo>
                    <a:cubicBezTo>
                      <a:pt x="12" y="14"/>
                      <a:pt x="18" y="10"/>
                      <a:pt x="29" y="14"/>
                    </a:cubicBezTo>
                    <a:cubicBezTo>
                      <a:pt x="36" y="28"/>
                      <a:pt x="45" y="34"/>
                      <a:pt x="63" y="34"/>
                    </a:cubicBezTo>
                    <a:cubicBezTo>
                      <a:pt x="65" y="43"/>
                      <a:pt x="84" y="54"/>
                      <a:pt x="92" y="44"/>
                    </a:cubicBezTo>
                    <a:cubicBezTo>
                      <a:pt x="80" y="42"/>
                      <a:pt x="71" y="37"/>
                      <a:pt x="67" y="27"/>
                    </a:cubicBezTo>
                    <a:cubicBezTo>
                      <a:pt x="59" y="28"/>
                      <a:pt x="55" y="26"/>
                      <a:pt x="48" y="26"/>
                    </a:cubicBezTo>
                    <a:cubicBezTo>
                      <a:pt x="38" y="14"/>
                      <a:pt x="25" y="0"/>
                      <a:pt x="1" y="7"/>
                    </a:cubicBezTo>
                    <a:cubicBezTo>
                      <a:pt x="1" y="9"/>
                      <a:pt x="0" y="9"/>
                      <a:pt x="1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692"/>
              <p:cNvSpPr>
                <a:spLocks/>
              </p:cNvSpPr>
              <p:nvPr/>
            </p:nvSpPr>
            <p:spPr bwMode="auto">
              <a:xfrm>
                <a:off x="8208963" y="4414838"/>
                <a:ext cx="92075" cy="33338"/>
              </a:xfrm>
              <a:custGeom>
                <a:avLst/>
                <a:gdLst>
                  <a:gd name="T0" fmla="*/ 0 w 38"/>
                  <a:gd name="T1" fmla="*/ 3 h 14"/>
                  <a:gd name="T2" fmla="*/ 1 w 38"/>
                  <a:gd name="T3" fmla="*/ 7 h 14"/>
                  <a:gd name="T4" fmla="*/ 38 w 38"/>
                  <a:gd name="T5" fmla="*/ 9 h 14"/>
                  <a:gd name="T6" fmla="*/ 0 w 38"/>
                  <a:gd name="T7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" h="14">
                    <a:moveTo>
                      <a:pt x="0" y="3"/>
                    </a:moveTo>
                    <a:cubicBezTo>
                      <a:pt x="0" y="4"/>
                      <a:pt x="0" y="6"/>
                      <a:pt x="1" y="7"/>
                    </a:cubicBezTo>
                    <a:cubicBezTo>
                      <a:pt x="12" y="6"/>
                      <a:pt x="29" y="14"/>
                      <a:pt x="38" y="9"/>
                    </a:cubicBezTo>
                    <a:cubicBezTo>
                      <a:pt x="26" y="7"/>
                      <a:pt x="11" y="0"/>
                      <a:pt x="0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693"/>
              <p:cNvSpPr>
                <a:spLocks/>
              </p:cNvSpPr>
              <p:nvPr/>
            </p:nvSpPr>
            <p:spPr bwMode="auto">
              <a:xfrm>
                <a:off x="8428038" y="4429125"/>
                <a:ext cx="115888" cy="44450"/>
              </a:xfrm>
              <a:custGeom>
                <a:avLst/>
                <a:gdLst>
                  <a:gd name="T0" fmla="*/ 48 w 48"/>
                  <a:gd name="T1" fmla="*/ 16 h 18"/>
                  <a:gd name="T2" fmla="*/ 23 w 48"/>
                  <a:gd name="T3" fmla="*/ 9 h 18"/>
                  <a:gd name="T4" fmla="*/ 0 w 48"/>
                  <a:gd name="T5" fmla="*/ 7 h 18"/>
                  <a:gd name="T6" fmla="*/ 48 w 48"/>
                  <a:gd name="T7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8" h="18">
                    <a:moveTo>
                      <a:pt x="48" y="16"/>
                    </a:moveTo>
                    <a:cubicBezTo>
                      <a:pt x="41" y="14"/>
                      <a:pt x="32" y="12"/>
                      <a:pt x="23" y="9"/>
                    </a:cubicBezTo>
                    <a:cubicBezTo>
                      <a:pt x="16" y="7"/>
                      <a:pt x="4" y="0"/>
                      <a:pt x="0" y="7"/>
                    </a:cubicBezTo>
                    <a:cubicBezTo>
                      <a:pt x="13" y="12"/>
                      <a:pt x="33" y="18"/>
                      <a:pt x="4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696"/>
              <p:cNvSpPr>
                <a:spLocks/>
              </p:cNvSpPr>
              <p:nvPr/>
            </p:nvSpPr>
            <p:spPr bwMode="auto">
              <a:xfrm>
                <a:off x="8147051" y="4495800"/>
                <a:ext cx="80963" cy="50800"/>
              </a:xfrm>
              <a:custGeom>
                <a:avLst/>
                <a:gdLst>
                  <a:gd name="T0" fmla="*/ 15 w 33"/>
                  <a:gd name="T1" fmla="*/ 18 h 21"/>
                  <a:gd name="T2" fmla="*/ 33 w 33"/>
                  <a:gd name="T3" fmla="*/ 13 h 21"/>
                  <a:gd name="T4" fmla="*/ 11 w 33"/>
                  <a:gd name="T5" fmla="*/ 10 h 21"/>
                  <a:gd name="T6" fmla="*/ 2 w 33"/>
                  <a:gd name="T7" fmla="*/ 0 h 21"/>
                  <a:gd name="T8" fmla="*/ 0 w 33"/>
                  <a:gd name="T9" fmla="*/ 5 h 21"/>
                  <a:gd name="T10" fmla="*/ 15 w 33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21">
                    <a:moveTo>
                      <a:pt x="15" y="18"/>
                    </a:moveTo>
                    <a:cubicBezTo>
                      <a:pt x="21" y="19"/>
                      <a:pt x="33" y="21"/>
                      <a:pt x="33" y="13"/>
                    </a:cubicBezTo>
                    <a:cubicBezTo>
                      <a:pt x="28" y="13"/>
                      <a:pt x="18" y="12"/>
                      <a:pt x="11" y="10"/>
                    </a:cubicBezTo>
                    <a:cubicBezTo>
                      <a:pt x="8" y="7"/>
                      <a:pt x="7" y="1"/>
                      <a:pt x="2" y="0"/>
                    </a:cubicBezTo>
                    <a:cubicBezTo>
                      <a:pt x="2" y="3"/>
                      <a:pt x="0" y="3"/>
                      <a:pt x="0" y="5"/>
                    </a:cubicBezTo>
                    <a:cubicBezTo>
                      <a:pt x="3" y="8"/>
                      <a:pt x="8" y="17"/>
                      <a:pt x="1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699"/>
              <p:cNvSpPr>
                <a:spLocks/>
              </p:cNvSpPr>
              <p:nvPr/>
            </p:nvSpPr>
            <p:spPr bwMode="auto">
              <a:xfrm>
                <a:off x="8147051" y="4538663"/>
                <a:ext cx="80963" cy="39688"/>
              </a:xfrm>
              <a:custGeom>
                <a:avLst/>
                <a:gdLst>
                  <a:gd name="T0" fmla="*/ 0 w 33"/>
                  <a:gd name="T1" fmla="*/ 7 h 16"/>
                  <a:gd name="T2" fmla="*/ 13 w 33"/>
                  <a:gd name="T3" fmla="*/ 14 h 16"/>
                  <a:gd name="T4" fmla="*/ 33 w 33"/>
                  <a:gd name="T5" fmla="*/ 12 h 16"/>
                  <a:gd name="T6" fmla="*/ 13 w 33"/>
                  <a:gd name="T7" fmla="*/ 7 h 16"/>
                  <a:gd name="T8" fmla="*/ 0 w 33"/>
                  <a:gd name="T9" fmla="*/ 3 h 16"/>
                  <a:gd name="T10" fmla="*/ 0 w 33"/>
                  <a:gd name="T11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6">
                    <a:moveTo>
                      <a:pt x="0" y="7"/>
                    </a:moveTo>
                    <a:cubicBezTo>
                      <a:pt x="3" y="7"/>
                      <a:pt x="7" y="13"/>
                      <a:pt x="13" y="14"/>
                    </a:cubicBezTo>
                    <a:cubicBezTo>
                      <a:pt x="19" y="16"/>
                      <a:pt x="32" y="16"/>
                      <a:pt x="33" y="12"/>
                    </a:cubicBezTo>
                    <a:cubicBezTo>
                      <a:pt x="26" y="7"/>
                      <a:pt x="22" y="8"/>
                      <a:pt x="13" y="7"/>
                    </a:cubicBezTo>
                    <a:cubicBezTo>
                      <a:pt x="9" y="5"/>
                      <a:pt x="4" y="0"/>
                      <a:pt x="0" y="3"/>
                    </a:cubicBezTo>
                    <a:cubicBezTo>
                      <a:pt x="0" y="4"/>
                      <a:pt x="0" y="6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694"/>
              <p:cNvSpPr>
                <a:spLocks/>
              </p:cNvSpPr>
              <p:nvPr/>
            </p:nvSpPr>
            <p:spPr bwMode="auto">
              <a:xfrm>
                <a:off x="8328026" y="4448175"/>
                <a:ext cx="82550" cy="30163"/>
              </a:xfrm>
              <a:custGeom>
                <a:avLst/>
                <a:gdLst>
                  <a:gd name="T0" fmla="*/ 4 w 34"/>
                  <a:gd name="T1" fmla="*/ 0 h 12"/>
                  <a:gd name="T2" fmla="*/ 1 w 34"/>
                  <a:gd name="T3" fmla="*/ 5 h 12"/>
                  <a:gd name="T4" fmla="*/ 34 w 34"/>
                  <a:gd name="T5" fmla="*/ 12 h 12"/>
                  <a:gd name="T6" fmla="*/ 4 w 3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12">
                    <a:moveTo>
                      <a:pt x="4" y="0"/>
                    </a:moveTo>
                    <a:cubicBezTo>
                      <a:pt x="4" y="3"/>
                      <a:pt x="0" y="1"/>
                      <a:pt x="1" y="5"/>
                    </a:cubicBezTo>
                    <a:cubicBezTo>
                      <a:pt x="10" y="9"/>
                      <a:pt x="23" y="9"/>
                      <a:pt x="34" y="12"/>
                    </a:cubicBezTo>
                    <a:cubicBezTo>
                      <a:pt x="29" y="3"/>
                      <a:pt x="15" y="6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875"/>
              <p:cNvSpPr>
                <a:spLocks noEditPoints="1"/>
              </p:cNvSpPr>
              <p:nvPr/>
            </p:nvSpPr>
            <p:spPr bwMode="auto">
              <a:xfrm>
                <a:off x="8135938" y="3978275"/>
                <a:ext cx="666750" cy="577850"/>
              </a:xfrm>
              <a:custGeom>
                <a:avLst/>
                <a:gdLst>
                  <a:gd name="T0" fmla="*/ 19 w 274"/>
                  <a:gd name="T1" fmla="*/ 174 h 237"/>
                  <a:gd name="T2" fmla="*/ 128 w 274"/>
                  <a:gd name="T3" fmla="*/ 228 h 237"/>
                  <a:gd name="T4" fmla="*/ 175 w 274"/>
                  <a:gd name="T5" fmla="*/ 218 h 237"/>
                  <a:gd name="T6" fmla="*/ 216 w 274"/>
                  <a:gd name="T7" fmla="*/ 226 h 237"/>
                  <a:gd name="T8" fmla="*/ 258 w 274"/>
                  <a:gd name="T9" fmla="*/ 103 h 237"/>
                  <a:gd name="T10" fmla="*/ 217 w 274"/>
                  <a:gd name="T11" fmla="*/ 16 h 237"/>
                  <a:gd name="T12" fmla="*/ 110 w 274"/>
                  <a:gd name="T13" fmla="*/ 2 h 237"/>
                  <a:gd name="T14" fmla="*/ 16 w 274"/>
                  <a:gd name="T15" fmla="*/ 140 h 237"/>
                  <a:gd name="T16" fmla="*/ 201 w 274"/>
                  <a:gd name="T17" fmla="*/ 229 h 237"/>
                  <a:gd name="T18" fmla="*/ 133 w 274"/>
                  <a:gd name="T19" fmla="*/ 205 h 237"/>
                  <a:gd name="T20" fmla="*/ 121 w 274"/>
                  <a:gd name="T21" fmla="*/ 219 h 237"/>
                  <a:gd name="T22" fmla="*/ 28 w 274"/>
                  <a:gd name="T23" fmla="*/ 177 h 237"/>
                  <a:gd name="T24" fmla="*/ 24 w 274"/>
                  <a:gd name="T25" fmla="*/ 170 h 237"/>
                  <a:gd name="T26" fmla="*/ 87 w 274"/>
                  <a:gd name="T27" fmla="*/ 175 h 237"/>
                  <a:gd name="T28" fmla="*/ 170 w 274"/>
                  <a:gd name="T29" fmla="*/ 207 h 237"/>
                  <a:gd name="T30" fmla="*/ 133 w 274"/>
                  <a:gd name="T31" fmla="*/ 205 h 237"/>
                  <a:gd name="T32" fmla="*/ 243 w 274"/>
                  <a:gd name="T33" fmla="*/ 31 h 237"/>
                  <a:gd name="T34" fmla="*/ 258 w 274"/>
                  <a:gd name="T35" fmla="*/ 91 h 237"/>
                  <a:gd name="T36" fmla="*/ 177 w 274"/>
                  <a:gd name="T37" fmla="*/ 202 h 237"/>
                  <a:gd name="T38" fmla="*/ 162 w 274"/>
                  <a:gd name="T39" fmla="*/ 171 h 237"/>
                  <a:gd name="T40" fmla="*/ 168 w 274"/>
                  <a:gd name="T41" fmla="*/ 162 h 237"/>
                  <a:gd name="T42" fmla="*/ 175 w 274"/>
                  <a:gd name="T43" fmla="*/ 155 h 237"/>
                  <a:gd name="T44" fmla="*/ 194 w 274"/>
                  <a:gd name="T45" fmla="*/ 167 h 237"/>
                  <a:gd name="T46" fmla="*/ 184 w 274"/>
                  <a:gd name="T47" fmla="*/ 140 h 237"/>
                  <a:gd name="T48" fmla="*/ 207 w 274"/>
                  <a:gd name="T49" fmla="*/ 150 h 237"/>
                  <a:gd name="T50" fmla="*/ 195 w 274"/>
                  <a:gd name="T51" fmla="*/ 116 h 237"/>
                  <a:gd name="T52" fmla="*/ 199 w 274"/>
                  <a:gd name="T53" fmla="*/ 111 h 237"/>
                  <a:gd name="T54" fmla="*/ 228 w 274"/>
                  <a:gd name="T55" fmla="*/ 127 h 237"/>
                  <a:gd name="T56" fmla="*/ 209 w 274"/>
                  <a:gd name="T57" fmla="*/ 91 h 237"/>
                  <a:gd name="T58" fmla="*/ 235 w 274"/>
                  <a:gd name="T59" fmla="*/ 113 h 237"/>
                  <a:gd name="T60" fmla="*/ 220 w 274"/>
                  <a:gd name="T61" fmla="*/ 73 h 237"/>
                  <a:gd name="T62" fmla="*/ 249 w 274"/>
                  <a:gd name="T63" fmla="*/ 96 h 237"/>
                  <a:gd name="T64" fmla="*/ 229 w 274"/>
                  <a:gd name="T65" fmla="*/ 55 h 237"/>
                  <a:gd name="T66" fmla="*/ 253 w 274"/>
                  <a:gd name="T67" fmla="*/ 64 h 237"/>
                  <a:gd name="T68" fmla="*/ 256 w 274"/>
                  <a:gd name="T69" fmla="*/ 64 h 237"/>
                  <a:gd name="T70" fmla="*/ 114 w 274"/>
                  <a:gd name="T71" fmla="*/ 9 h 237"/>
                  <a:gd name="T72" fmla="*/ 149 w 274"/>
                  <a:gd name="T73" fmla="*/ 175 h 237"/>
                  <a:gd name="T74" fmla="*/ 114 w 274"/>
                  <a:gd name="T75" fmla="*/ 9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274" h="237">
                    <a:moveTo>
                      <a:pt x="3" y="159"/>
                    </a:moveTo>
                    <a:cubicBezTo>
                      <a:pt x="8" y="164"/>
                      <a:pt x="18" y="165"/>
                      <a:pt x="19" y="174"/>
                    </a:cubicBezTo>
                    <a:cubicBezTo>
                      <a:pt x="14" y="181"/>
                      <a:pt x="3" y="182"/>
                      <a:pt x="0" y="191"/>
                    </a:cubicBezTo>
                    <a:cubicBezTo>
                      <a:pt x="33" y="206"/>
                      <a:pt x="83" y="224"/>
                      <a:pt x="128" y="228"/>
                    </a:cubicBezTo>
                    <a:cubicBezTo>
                      <a:pt x="136" y="228"/>
                      <a:pt x="147" y="229"/>
                      <a:pt x="155" y="228"/>
                    </a:cubicBezTo>
                    <a:cubicBezTo>
                      <a:pt x="159" y="227"/>
                      <a:pt x="169" y="218"/>
                      <a:pt x="175" y="218"/>
                    </a:cubicBezTo>
                    <a:cubicBezTo>
                      <a:pt x="186" y="218"/>
                      <a:pt x="193" y="230"/>
                      <a:pt x="198" y="237"/>
                    </a:cubicBezTo>
                    <a:cubicBezTo>
                      <a:pt x="204" y="234"/>
                      <a:pt x="213" y="233"/>
                      <a:pt x="216" y="226"/>
                    </a:cubicBezTo>
                    <a:cubicBezTo>
                      <a:pt x="203" y="221"/>
                      <a:pt x="198" y="209"/>
                      <a:pt x="181" y="206"/>
                    </a:cubicBezTo>
                    <a:cubicBezTo>
                      <a:pt x="204" y="173"/>
                      <a:pt x="238" y="138"/>
                      <a:pt x="258" y="103"/>
                    </a:cubicBezTo>
                    <a:cubicBezTo>
                      <a:pt x="274" y="76"/>
                      <a:pt x="274" y="46"/>
                      <a:pt x="250" y="26"/>
                    </a:cubicBezTo>
                    <a:cubicBezTo>
                      <a:pt x="241" y="18"/>
                      <a:pt x="233" y="19"/>
                      <a:pt x="217" y="16"/>
                    </a:cubicBezTo>
                    <a:cubicBezTo>
                      <a:pt x="195" y="11"/>
                      <a:pt x="171" y="9"/>
                      <a:pt x="150" y="7"/>
                    </a:cubicBezTo>
                    <a:cubicBezTo>
                      <a:pt x="133" y="5"/>
                      <a:pt x="119" y="0"/>
                      <a:pt x="110" y="2"/>
                    </a:cubicBezTo>
                    <a:cubicBezTo>
                      <a:pt x="109" y="2"/>
                      <a:pt x="109" y="3"/>
                      <a:pt x="109" y="4"/>
                    </a:cubicBezTo>
                    <a:cubicBezTo>
                      <a:pt x="79" y="50"/>
                      <a:pt x="48" y="97"/>
                      <a:pt x="16" y="140"/>
                    </a:cubicBezTo>
                    <a:cubicBezTo>
                      <a:pt x="11" y="146"/>
                      <a:pt x="5" y="151"/>
                      <a:pt x="3" y="159"/>
                    </a:cubicBezTo>
                    <a:close/>
                    <a:moveTo>
                      <a:pt x="201" y="229"/>
                    </a:moveTo>
                    <a:cubicBezTo>
                      <a:pt x="194" y="225"/>
                      <a:pt x="199" y="220"/>
                      <a:pt x="201" y="229"/>
                    </a:cubicBezTo>
                    <a:close/>
                    <a:moveTo>
                      <a:pt x="133" y="205"/>
                    </a:moveTo>
                    <a:cubicBezTo>
                      <a:pt x="147" y="208"/>
                      <a:pt x="157" y="207"/>
                      <a:pt x="170" y="209"/>
                    </a:cubicBezTo>
                    <a:cubicBezTo>
                      <a:pt x="163" y="223"/>
                      <a:pt x="140" y="221"/>
                      <a:pt x="121" y="219"/>
                    </a:cubicBezTo>
                    <a:cubicBezTo>
                      <a:pt x="87" y="216"/>
                      <a:pt x="47" y="200"/>
                      <a:pt x="23" y="194"/>
                    </a:cubicBezTo>
                    <a:cubicBezTo>
                      <a:pt x="27" y="190"/>
                      <a:pt x="28" y="184"/>
                      <a:pt x="28" y="177"/>
                    </a:cubicBezTo>
                    <a:cubicBezTo>
                      <a:pt x="41" y="177"/>
                      <a:pt x="55" y="183"/>
                      <a:pt x="64" y="182"/>
                    </a:cubicBezTo>
                    <a:cubicBezTo>
                      <a:pt x="54" y="175"/>
                      <a:pt x="35" y="172"/>
                      <a:pt x="24" y="170"/>
                    </a:cubicBezTo>
                    <a:cubicBezTo>
                      <a:pt x="25" y="167"/>
                      <a:pt x="24" y="165"/>
                      <a:pt x="22" y="165"/>
                    </a:cubicBezTo>
                    <a:cubicBezTo>
                      <a:pt x="40" y="166"/>
                      <a:pt x="62" y="173"/>
                      <a:pt x="87" y="175"/>
                    </a:cubicBezTo>
                    <a:cubicBezTo>
                      <a:pt x="107" y="177"/>
                      <a:pt x="126" y="178"/>
                      <a:pt x="144" y="183"/>
                    </a:cubicBezTo>
                    <a:cubicBezTo>
                      <a:pt x="158" y="186"/>
                      <a:pt x="169" y="192"/>
                      <a:pt x="170" y="207"/>
                    </a:cubicBezTo>
                    <a:cubicBezTo>
                      <a:pt x="161" y="203"/>
                      <a:pt x="141" y="199"/>
                      <a:pt x="124" y="201"/>
                    </a:cubicBezTo>
                    <a:cubicBezTo>
                      <a:pt x="126" y="205"/>
                      <a:pt x="131" y="205"/>
                      <a:pt x="133" y="205"/>
                    </a:cubicBezTo>
                    <a:close/>
                    <a:moveTo>
                      <a:pt x="240" y="37"/>
                    </a:moveTo>
                    <a:cubicBezTo>
                      <a:pt x="239" y="33"/>
                      <a:pt x="243" y="34"/>
                      <a:pt x="243" y="31"/>
                    </a:cubicBezTo>
                    <a:cubicBezTo>
                      <a:pt x="257" y="42"/>
                      <a:pt x="267" y="57"/>
                      <a:pt x="264" y="77"/>
                    </a:cubicBezTo>
                    <a:cubicBezTo>
                      <a:pt x="263" y="80"/>
                      <a:pt x="261" y="87"/>
                      <a:pt x="258" y="91"/>
                    </a:cubicBezTo>
                    <a:cubicBezTo>
                      <a:pt x="246" y="107"/>
                      <a:pt x="231" y="130"/>
                      <a:pt x="217" y="149"/>
                    </a:cubicBezTo>
                    <a:cubicBezTo>
                      <a:pt x="203" y="168"/>
                      <a:pt x="187" y="185"/>
                      <a:pt x="177" y="202"/>
                    </a:cubicBezTo>
                    <a:cubicBezTo>
                      <a:pt x="172" y="193"/>
                      <a:pt x="169" y="181"/>
                      <a:pt x="157" y="179"/>
                    </a:cubicBezTo>
                    <a:cubicBezTo>
                      <a:pt x="158" y="176"/>
                      <a:pt x="161" y="174"/>
                      <a:pt x="162" y="171"/>
                    </a:cubicBezTo>
                    <a:cubicBezTo>
                      <a:pt x="173" y="173"/>
                      <a:pt x="173" y="188"/>
                      <a:pt x="176" y="195"/>
                    </a:cubicBezTo>
                    <a:cubicBezTo>
                      <a:pt x="185" y="183"/>
                      <a:pt x="171" y="171"/>
                      <a:pt x="168" y="162"/>
                    </a:cubicBezTo>
                    <a:cubicBezTo>
                      <a:pt x="178" y="159"/>
                      <a:pt x="180" y="177"/>
                      <a:pt x="186" y="184"/>
                    </a:cubicBezTo>
                    <a:cubicBezTo>
                      <a:pt x="191" y="175"/>
                      <a:pt x="181" y="161"/>
                      <a:pt x="175" y="155"/>
                    </a:cubicBezTo>
                    <a:cubicBezTo>
                      <a:pt x="176" y="152"/>
                      <a:pt x="179" y="149"/>
                      <a:pt x="180" y="146"/>
                    </a:cubicBezTo>
                    <a:cubicBezTo>
                      <a:pt x="188" y="149"/>
                      <a:pt x="195" y="159"/>
                      <a:pt x="194" y="167"/>
                    </a:cubicBezTo>
                    <a:cubicBezTo>
                      <a:pt x="205" y="166"/>
                      <a:pt x="194" y="152"/>
                      <a:pt x="192" y="147"/>
                    </a:cubicBezTo>
                    <a:cubicBezTo>
                      <a:pt x="190" y="145"/>
                      <a:pt x="187" y="142"/>
                      <a:pt x="184" y="140"/>
                    </a:cubicBezTo>
                    <a:cubicBezTo>
                      <a:pt x="184" y="136"/>
                      <a:pt x="188" y="135"/>
                      <a:pt x="188" y="132"/>
                    </a:cubicBezTo>
                    <a:cubicBezTo>
                      <a:pt x="198" y="134"/>
                      <a:pt x="202" y="143"/>
                      <a:pt x="207" y="150"/>
                    </a:cubicBezTo>
                    <a:cubicBezTo>
                      <a:pt x="213" y="142"/>
                      <a:pt x="201" y="130"/>
                      <a:pt x="192" y="126"/>
                    </a:cubicBezTo>
                    <a:cubicBezTo>
                      <a:pt x="191" y="121"/>
                      <a:pt x="196" y="122"/>
                      <a:pt x="195" y="116"/>
                    </a:cubicBezTo>
                    <a:cubicBezTo>
                      <a:pt x="206" y="119"/>
                      <a:pt x="212" y="126"/>
                      <a:pt x="216" y="135"/>
                    </a:cubicBezTo>
                    <a:cubicBezTo>
                      <a:pt x="220" y="123"/>
                      <a:pt x="209" y="113"/>
                      <a:pt x="199" y="111"/>
                    </a:cubicBezTo>
                    <a:cubicBezTo>
                      <a:pt x="200" y="106"/>
                      <a:pt x="204" y="104"/>
                      <a:pt x="205" y="98"/>
                    </a:cubicBezTo>
                    <a:cubicBezTo>
                      <a:pt x="215" y="106"/>
                      <a:pt x="223" y="114"/>
                      <a:pt x="228" y="127"/>
                    </a:cubicBezTo>
                    <a:cubicBezTo>
                      <a:pt x="236" y="122"/>
                      <a:pt x="227" y="111"/>
                      <a:pt x="223" y="106"/>
                    </a:cubicBezTo>
                    <a:cubicBezTo>
                      <a:pt x="218" y="100"/>
                      <a:pt x="210" y="97"/>
                      <a:pt x="209" y="91"/>
                    </a:cubicBezTo>
                    <a:cubicBezTo>
                      <a:pt x="211" y="91"/>
                      <a:pt x="212" y="90"/>
                      <a:pt x="212" y="87"/>
                    </a:cubicBezTo>
                    <a:cubicBezTo>
                      <a:pt x="224" y="92"/>
                      <a:pt x="231" y="100"/>
                      <a:pt x="235" y="113"/>
                    </a:cubicBezTo>
                    <a:cubicBezTo>
                      <a:pt x="242" y="99"/>
                      <a:pt x="226" y="87"/>
                      <a:pt x="216" y="82"/>
                    </a:cubicBezTo>
                    <a:cubicBezTo>
                      <a:pt x="216" y="77"/>
                      <a:pt x="219" y="77"/>
                      <a:pt x="220" y="73"/>
                    </a:cubicBezTo>
                    <a:cubicBezTo>
                      <a:pt x="234" y="77"/>
                      <a:pt x="243" y="85"/>
                      <a:pt x="245" y="100"/>
                    </a:cubicBezTo>
                    <a:cubicBezTo>
                      <a:pt x="250" y="102"/>
                      <a:pt x="245" y="95"/>
                      <a:pt x="249" y="96"/>
                    </a:cubicBezTo>
                    <a:cubicBezTo>
                      <a:pt x="246" y="80"/>
                      <a:pt x="236" y="73"/>
                      <a:pt x="224" y="66"/>
                    </a:cubicBezTo>
                    <a:cubicBezTo>
                      <a:pt x="226" y="62"/>
                      <a:pt x="227" y="58"/>
                      <a:pt x="229" y="55"/>
                    </a:cubicBezTo>
                    <a:cubicBezTo>
                      <a:pt x="243" y="59"/>
                      <a:pt x="252" y="67"/>
                      <a:pt x="254" y="82"/>
                    </a:cubicBezTo>
                    <a:cubicBezTo>
                      <a:pt x="259" y="76"/>
                      <a:pt x="256" y="69"/>
                      <a:pt x="253" y="64"/>
                    </a:cubicBezTo>
                    <a:cubicBezTo>
                      <a:pt x="249" y="56"/>
                      <a:pt x="238" y="53"/>
                      <a:pt x="234" y="47"/>
                    </a:cubicBezTo>
                    <a:cubicBezTo>
                      <a:pt x="243" y="40"/>
                      <a:pt x="254" y="54"/>
                      <a:pt x="256" y="64"/>
                    </a:cubicBezTo>
                    <a:cubicBezTo>
                      <a:pt x="261" y="50"/>
                      <a:pt x="249" y="42"/>
                      <a:pt x="240" y="37"/>
                    </a:cubicBezTo>
                    <a:close/>
                    <a:moveTo>
                      <a:pt x="114" y="9"/>
                    </a:moveTo>
                    <a:cubicBezTo>
                      <a:pt x="151" y="17"/>
                      <a:pt x="202" y="17"/>
                      <a:pt x="236" y="29"/>
                    </a:cubicBezTo>
                    <a:cubicBezTo>
                      <a:pt x="207" y="78"/>
                      <a:pt x="186" y="135"/>
                      <a:pt x="149" y="175"/>
                    </a:cubicBezTo>
                    <a:cubicBezTo>
                      <a:pt x="112" y="170"/>
                      <a:pt x="55" y="163"/>
                      <a:pt x="13" y="155"/>
                    </a:cubicBezTo>
                    <a:cubicBezTo>
                      <a:pt x="48" y="107"/>
                      <a:pt x="80" y="57"/>
                      <a:pt x="1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58" name="组 246"/>
          <p:cNvGrpSpPr/>
          <p:nvPr/>
        </p:nvGrpSpPr>
        <p:grpSpPr>
          <a:xfrm>
            <a:off x="9850932" y="1401681"/>
            <a:ext cx="1377108" cy="2124662"/>
            <a:chOff x="7492753" y="1575197"/>
            <a:chExt cx="1377108" cy="2124662"/>
          </a:xfrm>
        </p:grpSpPr>
        <p:sp>
          <p:nvSpPr>
            <p:cNvPr id="159" name="椭圆 158"/>
            <p:cNvSpPr/>
            <p:nvPr/>
          </p:nvSpPr>
          <p:spPr>
            <a:xfrm>
              <a:off x="8083965" y="3505173"/>
              <a:ext cx="194686" cy="1946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160" name="直线连接符 213"/>
            <p:cNvCxnSpPr/>
            <p:nvPr/>
          </p:nvCxnSpPr>
          <p:spPr>
            <a:xfrm flipH="1" flipV="1">
              <a:off x="8178639" y="2852646"/>
              <a:ext cx="2669" cy="652527"/>
            </a:xfrm>
            <a:prstGeom prst="line">
              <a:avLst/>
            </a:prstGeom>
            <a:ln w="1905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六边形 160"/>
            <p:cNvSpPr/>
            <p:nvPr/>
          </p:nvSpPr>
          <p:spPr>
            <a:xfrm rot="1800000">
              <a:off x="7492753" y="1575197"/>
              <a:ext cx="1377108" cy="1187162"/>
            </a:xfrm>
            <a:prstGeom prst="hexagon">
              <a:avLst>
                <a:gd name="adj" fmla="val 29392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22225">
              <a:gradFill flip="none" rotWithShape="1">
                <a:gsLst>
                  <a:gs pos="75000">
                    <a:srgbClr val="151F5E"/>
                  </a:gs>
                  <a:gs pos="59000">
                    <a:srgbClr val="FCFCFC"/>
                  </a:gs>
                  <a:gs pos="32000">
                    <a:srgbClr val="151F5E"/>
                  </a:gs>
                  <a:gs pos="11000">
                    <a:schemeClr val="bg1"/>
                  </a:gs>
                  <a:gs pos="91000">
                    <a:schemeClr val="bg1"/>
                  </a:gs>
                </a:gsLst>
                <a:lin ang="2700000" scaled="1"/>
                <a:tileRect/>
              </a:gradFill>
            </a:ln>
            <a:effectLst>
              <a:glow rad="495300">
                <a:srgbClr val="150A48">
                  <a:alpha val="25000"/>
                </a:srgbClr>
              </a:glow>
              <a:outerShdw blurRad="228600" dist="76200" dir="2700000" algn="tl" rotWithShape="0">
                <a:prstClr val="black">
                  <a:alpha val="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grpSp>
          <p:nvGrpSpPr>
            <p:cNvPr id="162" name="组 235"/>
            <p:cNvGrpSpPr/>
            <p:nvPr/>
          </p:nvGrpSpPr>
          <p:grpSpPr>
            <a:xfrm>
              <a:off x="7817490" y="1844430"/>
              <a:ext cx="722297" cy="630318"/>
              <a:chOff x="8556625" y="5335588"/>
              <a:chExt cx="847726" cy="739775"/>
            </a:xfrm>
            <a:blipFill>
              <a:blip r:embed="rId3"/>
              <a:stretch>
                <a:fillRect/>
              </a:stretch>
            </a:blipFill>
          </p:grpSpPr>
          <p:sp>
            <p:nvSpPr>
              <p:cNvPr id="163" name="Freeform 636"/>
              <p:cNvSpPr>
                <a:spLocks/>
              </p:cNvSpPr>
              <p:nvPr/>
            </p:nvSpPr>
            <p:spPr bwMode="auto">
              <a:xfrm>
                <a:off x="8559801" y="5421313"/>
                <a:ext cx="98425" cy="265113"/>
              </a:xfrm>
              <a:custGeom>
                <a:avLst/>
                <a:gdLst>
                  <a:gd name="T0" fmla="*/ 35 w 41"/>
                  <a:gd name="T1" fmla="*/ 30 h 109"/>
                  <a:gd name="T2" fmla="*/ 21 w 41"/>
                  <a:gd name="T3" fmla="*/ 0 h 109"/>
                  <a:gd name="T4" fmla="*/ 0 w 41"/>
                  <a:gd name="T5" fmla="*/ 21 h 109"/>
                  <a:gd name="T6" fmla="*/ 13 w 41"/>
                  <a:gd name="T7" fmla="*/ 26 h 109"/>
                  <a:gd name="T8" fmla="*/ 4 w 41"/>
                  <a:gd name="T9" fmla="*/ 88 h 109"/>
                  <a:gd name="T10" fmla="*/ 17 w 41"/>
                  <a:gd name="T11" fmla="*/ 109 h 109"/>
                  <a:gd name="T12" fmla="*/ 12 w 41"/>
                  <a:gd name="T13" fmla="*/ 91 h 109"/>
                  <a:gd name="T14" fmla="*/ 19 w 41"/>
                  <a:gd name="T15" fmla="*/ 27 h 109"/>
                  <a:gd name="T16" fmla="*/ 35 w 41"/>
                  <a:gd name="T17" fmla="*/ 3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" h="109">
                    <a:moveTo>
                      <a:pt x="35" y="30"/>
                    </a:moveTo>
                    <a:cubicBezTo>
                      <a:pt x="41" y="16"/>
                      <a:pt x="30" y="8"/>
                      <a:pt x="21" y="0"/>
                    </a:cubicBezTo>
                    <a:cubicBezTo>
                      <a:pt x="14" y="7"/>
                      <a:pt x="6" y="12"/>
                      <a:pt x="0" y="21"/>
                    </a:cubicBezTo>
                    <a:cubicBezTo>
                      <a:pt x="3" y="26"/>
                      <a:pt x="7" y="23"/>
                      <a:pt x="13" y="26"/>
                    </a:cubicBezTo>
                    <a:cubicBezTo>
                      <a:pt x="3" y="44"/>
                      <a:pt x="28" y="73"/>
                      <a:pt x="4" y="88"/>
                    </a:cubicBezTo>
                    <a:cubicBezTo>
                      <a:pt x="4" y="96"/>
                      <a:pt x="4" y="109"/>
                      <a:pt x="17" y="109"/>
                    </a:cubicBezTo>
                    <a:cubicBezTo>
                      <a:pt x="18" y="102"/>
                      <a:pt x="9" y="99"/>
                      <a:pt x="12" y="91"/>
                    </a:cubicBezTo>
                    <a:cubicBezTo>
                      <a:pt x="35" y="79"/>
                      <a:pt x="17" y="47"/>
                      <a:pt x="19" y="27"/>
                    </a:cubicBezTo>
                    <a:cubicBezTo>
                      <a:pt x="25" y="30"/>
                      <a:pt x="31" y="31"/>
                      <a:pt x="35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766"/>
              <p:cNvSpPr>
                <a:spLocks noEditPoints="1"/>
              </p:cNvSpPr>
              <p:nvPr/>
            </p:nvSpPr>
            <p:spPr bwMode="auto">
              <a:xfrm>
                <a:off x="9285288" y="5864225"/>
                <a:ext cx="73025" cy="114300"/>
              </a:xfrm>
              <a:custGeom>
                <a:avLst/>
                <a:gdLst>
                  <a:gd name="T0" fmla="*/ 26 w 30"/>
                  <a:gd name="T1" fmla="*/ 9 h 47"/>
                  <a:gd name="T2" fmla="*/ 4 w 30"/>
                  <a:gd name="T3" fmla="*/ 0 h 47"/>
                  <a:gd name="T4" fmla="*/ 0 w 30"/>
                  <a:gd name="T5" fmla="*/ 36 h 47"/>
                  <a:gd name="T6" fmla="*/ 25 w 30"/>
                  <a:gd name="T7" fmla="*/ 32 h 47"/>
                  <a:gd name="T8" fmla="*/ 22 w 30"/>
                  <a:gd name="T9" fmla="*/ 21 h 47"/>
                  <a:gd name="T10" fmla="*/ 26 w 30"/>
                  <a:gd name="T11" fmla="*/ 9 h 47"/>
                  <a:gd name="T12" fmla="*/ 8 w 30"/>
                  <a:gd name="T13" fmla="*/ 36 h 47"/>
                  <a:gd name="T14" fmla="*/ 8 w 30"/>
                  <a:gd name="T15" fmla="*/ 25 h 47"/>
                  <a:gd name="T16" fmla="*/ 19 w 30"/>
                  <a:gd name="T17" fmla="*/ 29 h 47"/>
                  <a:gd name="T18" fmla="*/ 8 w 30"/>
                  <a:gd name="T19" fmla="*/ 36 h 47"/>
                  <a:gd name="T20" fmla="*/ 10 w 30"/>
                  <a:gd name="T21" fmla="*/ 19 h 47"/>
                  <a:gd name="T22" fmla="*/ 10 w 30"/>
                  <a:gd name="T23" fmla="*/ 8 h 47"/>
                  <a:gd name="T24" fmla="*/ 20 w 30"/>
                  <a:gd name="T25" fmla="*/ 13 h 47"/>
                  <a:gd name="T26" fmla="*/ 10 w 30"/>
                  <a:gd name="T27" fmla="*/ 19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" h="47">
                    <a:moveTo>
                      <a:pt x="26" y="9"/>
                    </a:moveTo>
                    <a:cubicBezTo>
                      <a:pt x="21" y="3"/>
                      <a:pt x="12" y="2"/>
                      <a:pt x="4" y="0"/>
                    </a:cubicBezTo>
                    <a:cubicBezTo>
                      <a:pt x="0" y="9"/>
                      <a:pt x="6" y="28"/>
                      <a:pt x="0" y="36"/>
                    </a:cubicBezTo>
                    <a:cubicBezTo>
                      <a:pt x="8" y="47"/>
                      <a:pt x="21" y="42"/>
                      <a:pt x="25" y="32"/>
                    </a:cubicBezTo>
                    <a:cubicBezTo>
                      <a:pt x="26" y="28"/>
                      <a:pt x="22" y="25"/>
                      <a:pt x="22" y="21"/>
                    </a:cubicBezTo>
                    <a:cubicBezTo>
                      <a:pt x="22" y="19"/>
                      <a:pt x="30" y="13"/>
                      <a:pt x="26" y="9"/>
                    </a:cubicBezTo>
                    <a:close/>
                    <a:moveTo>
                      <a:pt x="8" y="36"/>
                    </a:moveTo>
                    <a:cubicBezTo>
                      <a:pt x="8" y="32"/>
                      <a:pt x="8" y="29"/>
                      <a:pt x="8" y="25"/>
                    </a:cubicBezTo>
                    <a:cubicBezTo>
                      <a:pt x="11" y="27"/>
                      <a:pt x="17" y="26"/>
                      <a:pt x="19" y="29"/>
                    </a:cubicBezTo>
                    <a:cubicBezTo>
                      <a:pt x="18" y="34"/>
                      <a:pt x="15" y="37"/>
                      <a:pt x="8" y="36"/>
                    </a:cubicBezTo>
                    <a:close/>
                    <a:moveTo>
                      <a:pt x="10" y="19"/>
                    </a:moveTo>
                    <a:cubicBezTo>
                      <a:pt x="8" y="15"/>
                      <a:pt x="10" y="14"/>
                      <a:pt x="10" y="8"/>
                    </a:cubicBezTo>
                    <a:cubicBezTo>
                      <a:pt x="14" y="9"/>
                      <a:pt x="17" y="11"/>
                      <a:pt x="20" y="13"/>
                    </a:cubicBezTo>
                    <a:cubicBezTo>
                      <a:pt x="20" y="18"/>
                      <a:pt x="16" y="20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771"/>
              <p:cNvSpPr>
                <a:spLocks noEditPoints="1"/>
              </p:cNvSpPr>
              <p:nvPr/>
            </p:nvSpPr>
            <p:spPr bwMode="auto">
              <a:xfrm>
                <a:off x="9296401" y="5735638"/>
                <a:ext cx="73025" cy="101600"/>
              </a:xfrm>
              <a:custGeom>
                <a:avLst/>
                <a:gdLst>
                  <a:gd name="T0" fmla="*/ 24 w 30"/>
                  <a:gd name="T1" fmla="*/ 41 h 42"/>
                  <a:gd name="T2" fmla="*/ 18 w 30"/>
                  <a:gd name="T3" fmla="*/ 0 h 42"/>
                  <a:gd name="T4" fmla="*/ 11 w 30"/>
                  <a:gd name="T5" fmla="*/ 0 h 42"/>
                  <a:gd name="T6" fmla="*/ 2 w 30"/>
                  <a:gd name="T7" fmla="*/ 31 h 42"/>
                  <a:gd name="T8" fmla="*/ 5 w 30"/>
                  <a:gd name="T9" fmla="*/ 42 h 42"/>
                  <a:gd name="T10" fmla="*/ 9 w 30"/>
                  <a:gd name="T11" fmla="*/ 28 h 42"/>
                  <a:gd name="T12" fmla="*/ 20 w 30"/>
                  <a:gd name="T13" fmla="*/ 25 h 42"/>
                  <a:gd name="T14" fmla="*/ 24 w 30"/>
                  <a:gd name="T15" fmla="*/ 41 h 42"/>
                  <a:gd name="T16" fmla="*/ 11 w 30"/>
                  <a:gd name="T17" fmla="*/ 20 h 42"/>
                  <a:gd name="T18" fmla="*/ 14 w 30"/>
                  <a:gd name="T19" fmla="*/ 10 h 42"/>
                  <a:gd name="T20" fmla="*/ 18 w 30"/>
                  <a:gd name="T21" fmla="*/ 20 h 42"/>
                  <a:gd name="T22" fmla="*/ 11 w 30"/>
                  <a:gd name="T23" fmla="*/ 2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42">
                    <a:moveTo>
                      <a:pt x="24" y="41"/>
                    </a:moveTo>
                    <a:cubicBezTo>
                      <a:pt x="30" y="29"/>
                      <a:pt x="21" y="11"/>
                      <a:pt x="18" y="0"/>
                    </a:cubicBezTo>
                    <a:cubicBezTo>
                      <a:pt x="16" y="0"/>
                      <a:pt x="14" y="0"/>
                      <a:pt x="11" y="0"/>
                    </a:cubicBezTo>
                    <a:cubicBezTo>
                      <a:pt x="9" y="8"/>
                      <a:pt x="3" y="20"/>
                      <a:pt x="2" y="31"/>
                    </a:cubicBezTo>
                    <a:cubicBezTo>
                      <a:pt x="2" y="33"/>
                      <a:pt x="0" y="40"/>
                      <a:pt x="5" y="42"/>
                    </a:cubicBezTo>
                    <a:cubicBezTo>
                      <a:pt x="9" y="40"/>
                      <a:pt x="8" y="33"/>
                      <a:pt x="9" y="28"/>
                    </a:cubicBezTo>
                    <a:cubicBezTo>
                      <a:pt x="14" y="29"/>
                      <a:pt x="16" y="27"/>
                      <a:pt x="20" y="25"/>
                    </a:cubicBezTo>
                    <a:cubicBezTo>
                      <a:pt x="23" y="29"/>
                      <a:pt x="19" y="39"/>
                      <a:pt x="24" y="41"/>
                    </a:cubicBezTo>
                    <a:close/>
                    <a:moveTo>
                      <a:pt x="11" y="20"/>
                    </a:moveTo>
                    <a:cubicBezTo>
                      <a:pt x="12" y="16"/>
                      <a:pt x="14" y="14"/>
                      <a:pt x="14" y="10"/>
                    </a:cubicBezTo>
                    <a:cubicBezTo>
                      <a:pt x="17" y="12"/>
                      <a:pt x="17" y="16"/>
                      <a:pt x="18" y="20"/>
                    </a:cubicBezTo>
                    <a:cubicBezTo>
                      <a:pt x="16" y="22"/>
                      <a:pt x="16" y="19"/>
                      <a:pt x="1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784"/>
              <p:cNvSpPr>
                <a:spLocks noEditPoints="1"/>
              </p:cNvSpPr>
              <p:nvPr/>
            </p:nvSpPr>
            <p:spPr bwMode="auto">
              <a:xfrm>
                <a:off x="8556626" y="5335588"/>
                <a:ext cx="728663" cy="739775"/>
              </a:xfrm>
              <a:custGeom>
                <a:avLst/>
                <a:gdLst>
                  <a:gd name="T0" fmla="*/ 289 w 299"/>
                  <a:gd name="T1" fmla="*/ 218 h 304"/>
                  <a:gd name="T2" fmla="*/ 268 w 299"/>
                  <a:gd name="T3" fmla="*/ 160 h 304"/>
                  <a:gd name="T4" fmla="*/ 269 w 299"/>
                  <a:gd name="T5" fmla="*/ 89 h 304"/>
                  <a:gd name="T6" fmla="*/ 264 w 299"/>
                  <a:gd name="T7" fmla="*/ 0 h 304"/>
                  <a:gd name="T8" fmla="*/ 62 w 299"/>
                  <a:gd name="T9" fmla="*/ 14 h 304"/>
                  <a:gd name="T10" fmla="*/ 17 w 299"/>
                  <a:gd name="T11" fmla="*/ 229 h 304"/>
                  <a:gd name="T12" fmla="*/ 0 w 299"/>
                  <a:gd name="T13" fmla="*/ 263 h 304"/>
                  <a:gd name="T14" fmla="*/ 76 w 299"/>
                  <a:gd name="T15" fmla="*/ 299 h 304"/>
                  <a:gd name="T16" fmla="*/ 285 w 299"/>
                  <a:gd name="T17" fmla="*/ 279 h 304"/>
                  <a:gd name="T18" fmla="*/ 226 w 299"/>
                  <a:gd name="T19" fmla="*/ 284 h 304"/>
                  <a:gd name="T20" fmla="*/ 235 w 299"/>
                  <a:gd name="T21" fmla="*/ 264 h 304"/>
                  <a:gd name="T22" fmla="*/ 254 w 299"/>
                  <a:gd name="T23" fmla="*/ 280 h 304"/>
                  <a:gd name="T24" fmla="*/ 244 w 299"/>
                  <a:gd name="T25" fmla="*/ 263 h 304"/>
                  <a:gd name="T26" fmla="*/ 254 w 299"/>
                  <a:gd name="T27" fmla="*/ 280 h 304"/>
                  <a:gd name="T28" fmla="*/ 260 w 299"/>
                  <a:gd name="T29" fmla="*/ 281 h 304"/>
                  <a:gd name="T30" fmla="*/ 267 w 299"/>
                  <a:gd name="T31" fmla="*/ 261 h 304"/>
                  <a:gd name="T32" fmla="*/ 275 w 299"/>
                  <a:gd name="T33" fmla="*/ 274 h 304"/>
                  <a:gd name="T34" fmla="*/ 285 w 299"/>
                  <a:gd name="T35" fmla="*/ 259 h 304"/>
                  <a:gd name="T36" fmla="*/ 69 w 299"/>
                  <a:gd name="T37" fmla="*/ 20 h 304"/>
                  <a:gd name="T38" fmla="*/ 261 w 299"/>
                  <a:gd name="T39" fmla="*/ 76 h 304"/>
                  <a:gd name="T40" fmla="*/ 200 w 299"/>
                  <a:gd name="T41" fmla="*/ 162 h 304"/>
                  <a:gd name="T42" fmla="*/ 69 w 299"/>
                  <a:gd name="T43" fmla="*/ 20 h 304"/>
                  <a:gd name="T44" fmla="*/ 8 w 299"/>
                  <a:gd name="T45" fmla="*/ 266 h 304"/>
                  <a:gd name="T46" fmla="*/ 15 w 299"/>
                  <a:gd name="T47" fmla="*/ 290 h 304"/>
                  <a:gd name="T48" fmla="*/ 21 w 299"/>
                  <a:gd name="T49" fmla="*/ 269 h 304"/>
                  <a:gd name="T50" fmla="*/ 26 w 299"/>
                  <a:gd name="T51" fmla="*/ 290 h 304"/>
                  <a:gd name="T52" fmla="*/ 32 w 299"/>
                  <a:gd name="T53" fmla="*/ 272 h 304"/>
                  <a:gd name="T54" fmla="*/ 40 w 299"/>
                  <a:gd name="T55" fmla="*/ 291 h 304"/>
                  <a:gd name="T56" fmla="*/ 47 w 299"/>
                  <a:gd name="T57" fmla="*/ 273 h 304"/>
                  <a:gd name="T58" fmla="*/ 54 w 299"/>
                  <a:gd name="T59" fmla="*/ 291 h 304"/>
                  <a:gd name="T60" fmla="*/ 70 w 299"/>
                  <a:gd name="T61" fmla="*/ 292 h 304"/>
                  <a:gd name="T62" fmla="*/ 59 w 299"/>
                  <a:gd name="T63" fmla="*/ 273 h 304"/>
                  <a:gd name="T64" fmla="*/ 70 w 299"/>
                  <a:gd name="T65" fmla="*/ 292 h 304"/>
                  <a:gd name="T66" fmla="*/ 56 w 299"/>
                  <a:gd name="T67" fmla="*/ 167 h 304"/>
                  <a:gd name="T68" fmla="*/ 285 w 299"/>
                  <a:gd name="T69" fmla="*/ 226 h 304"/>
                  <a:gd name="T70" fmla="*/ 233 w 299"/>
                  <a:gd name="T71" fmla="*/ 257 h 304"/>
                  <a:gd name="T72" fmla="*/ 10 w 299"/>
                  <a:gd name="T73" fmla="*/ 258 h 304"/>
                  <a:gd name="T74" fmla="*/ 77 w 299"/>
                  <a:gd name="T75" fmla="*/ 292 h 304"/>
                  <a:gd name="T76" fmla="*/ 87 w 299"/>
                  <a:gd name="T77" fmla="*/ 274 h 304"/>
                  <a:gd name="T78" fmla="*/ 105 w 299"/>
                  <a:gd name="T79" fmla="*/ 291 h 304"/>
                  <a:gd name="T80" fmla="*/ 94 w 299"/>
                  <a:gd name="T81" fmla="*/ 273 h 304"/>
                  <a:gd name="T82" fmla="*/ 105 w 299"/>
                  <a:gd name="T83" fmla="*/ 291 h 304"/>
                  <a:gd name="T84" fmla="*/ 112 w 299"/>
                  <a:gd name="T85" fmla="*/ 292 h 304"/>
                  <a:gd name="T86" fmla="*/ 121 w 299"/>
                  <a:gd name="T87" fmla="*/ 275 h 304"/>
                  <a:gd name="T88" fmla="*/ 138 w 299"/>
                  <a:gd name="T89" fmla="*/ 291 h 304"/>
                  <a:gd name="T90" fmla="*/ 127 w 299"/>
                  <a:gd name="T91" fmla="*/ 272 h 304"/>
                  <a:gd name="T92" fmla="*/ 138 w 299"/>
                  <a:gd name="T93" fmla="*/ 291 h 304"/>
                  <a:gd name="T94" fmla="*/ 145 w 299"/>
                  <a:gd name="T95" fmla="*/ 291 h 304"/>
                  <a:gd name="T96" fmla="*/ 154 w 299"/>
                  <a:gd name="T97" fmla="*/ 273 h 304"/>
                  <a:gd name="T98" fmla="*/ 160 w 299"/>
                  <a:gd name="T99" fmla="*/ 292 h 304"/>
                  <a:gd name="T100" fmla="*/ 170 w 299"/>
                  <a:gd name="T101" fmla="*/ 272 h 304"/>
                  <a:gd name="T102" fmla="*/ 160 w 299"/>
                  <a:gd name="T103" fmla="*/ 292 h 304"/>
                  <a:gd name="T104" fmla="*/ 179 w 299"/>
                  <a:gd name="T105" fmla="*/ 291 h 304"/>
                  <a:gd name="T106" fmla="*/ 186 w 299"/>
                  <a:gd name="T107" fmla="*/ 290 h 304"/>
                  <a:gd name="T108" fmla="*/ 192 w 299"/>
                  <a:gd name="T109" fmla="*/ 269 h 304"/>
                  <a:gd name="T110" fmla="*/ 193 w 299"/>
                  <a:gd name="T111" fmla="*/ 288 h 304"/>
                  <a:gd name="T112" fmla="*/ 207 w 299"/>
                  <a:gd name="T113" fmla="*/ 268 h 304"/>
                  <a:gd name="T114" fmla="*/ 221 w 299"/>
                  <a:gd name="T115" fmla="*/ 285 h 3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99" h="304">
                    <a:moveTo>
                      <a:pt x="285" y="279"/>
                    </a:moveTo>
                    <a:cubicBezTo>
                      <a:pt x="299" y="264"/>
                      <a:pt x="293" y="235"/>
                      <a:pt x="289" y="218"/>
                    </a:cubicBezTo>
                    <a:cubicBezTo>
                      <a:pt x="287" y="211"/>
                      <a:pt x="287" y="204"/>
                      <a:pt x="285" y="198"/>
                    </a:cubicBezTo>
                    <a:cubicBezTo>
                      <a:pt x="280" y="183"/>
                      <a:pt x="270" y="171"/>
                      <a:pt x="268" y="160"/>
                    </a:cubicBezTo>
                    <a:cubicBezTo>
                      <a:pt x="266" y="150"/>
                      <a:pt x="269" y="139"/>
                      <a:pt x="269" y="129"/>
                    </a:cubicBezTo>
                    <a:cubicBezTo>
                      <a:pt x="269" y="116"/>
                      <a:pt x="270" y="103"/>
                      <a:pt x="269" y="89"/>
                    </a:cubicBezTo>
                    <a:cubicBezTo>
                      <a:pt x="268" y="60"/>
                      <a:pt x="274" y="26"/>
                      <a:pt x="267" y="2"/>
                    </a:cubicBezTo>
                    <a:cubicBezTo>
                      <a:pt x="265" y="2"/>
                      <a:pt x="265" y="1"/>
                      <a:pt x="264" y="0"/>
                    </a:cubicBezTo>
                    <a:cubicBezTo>
                      <a:pt x="231" y="2"/>
                      <a:pt x="195" y="3"/>
                      <a:pt x="160" y="6"/>
                    </a:cubicBezTo>
                    <a:cubicBezTo>
                      <a:pt x="127" y="10"/>
                      <a:pt x="93" y="12"/>
                      <a:pt x="62" y="14"/>
                    </a:cubicBezTo>
                    <a:cubicBezTo>
                      <a:pt x="57" y="63"/>
                      <a:pt x="51" y="113"/>
                      <a:pt x="52" y="162"/>
                    </a:cubicBezTo>
                    <a:cubicBezTo>
                      <a:pt x="39" y="186"/>
                      <a:pt x="28" y="209"/>
                      <a:pt x="17" y="229"/>
                    </a:cubicBezTo>
                    <a:cubicBezTo>
                      <a:pt x="12" y="237"/>
                      <a:pt x="7" y="243"/>
                      <a:pt x="4" y="252"/>
                    </a:cubicBezTo>
                    <a:cubicBezTo>
                      <a:pt x="3" y="256"/>
                      <a:pt x="4" y="260"/>
                      <a:pt x="0" y="263"/>
                    </a:cubicBezTo>
                    <a:cubicBezTo>
                      <a:pt x="3" y="271"/>
                      <a:pt x="2" y="284"/>
                      <a:pt x="4" y="293"/>
                    </a:cubicBezTo>
                    <a:cubicBezTo>
                      <a:pt x="25" y="304"/>
                      <a:pt x="53" y="299"/>
                      <a:pt x="76" y="299"/>
                    </a:cubicBezTo>
                    <a:cubicBezTo>
                      <a:pt x="126" y="299"/>
                      <a:pt x="167" y="300"/>
                      <a:pt x="218" y="293"/>
                    </a:cubicBezTo>
                    <a:cubicBezTo>
                      <a:pt x="239" y="291"/>
                      <a:pt x="274" y="289"/>
                      <a:pt x="285" y="279"/>
                    </a:cubicBezTo>
                    <a:close/>
                    <a:moveTo>
                      <a:pt x="237" y="283"/>
                    </a:moveTo>
                    <a:cubicBezTo>
                      <a:pt x="232" y="282"/>
                      <a:pt x="232" y="285"/>
                      <a:pt x="226" y="284"/>
                    </a:cubicBezTo>
                    <a:cubicBezTo>
                      <a:pt x="226" y="277"/>
                      <a:pt x="230" y="274"/>
                      <a:pt x="226" y="267"/>
                    </a:cubicBezTo>
                    <a:cubicBezTo>
                      <a:pt x="226" y="263"/>
                      <a:pt x="235" y="268"/>
                      <a:pt x="235" y="264"/>
                    </a:cubicBezTo>
                    <a:cubicBezTo>
                      <a:pt x="241" y="266"/>
                      <a:pt x="236" y="277"/>
                      <a:pt x="237" y="283"/>
                    </a:cubicBezTo>
                    <a:close/>
                    <a:moveTo>
                      <a:pt x="254" y="280"/>
                    </a:moveTo>
                    <a:cubicBezTo>
                      <a:pt x="248" y="281"/>
                      <a:pt x="250" y="281"/>
                      <a:pt x="243" y="282"/>
                    </a:cubicBezTo>
                    <a:cubicBezTo>
                      <a:pt x="243" y="273"/>
                      <a:pt x="244" y="269"/>
                      <a:pt x="244" y="263"/>
                    </a:cubicBezTo>
                    <a:cubicBezTo>
                      <a:pt x="247" y="263"/>
                      <a:pt x="250" y="263"/>
                      <a:pt x="253" y="264"/>
                    </a:cubicBezTo>
                    <a:cubicBezTo>
                      <a:pt x="254" y="269"/>
                      <a:pt x="255" y="274"/>
                      <a:pt x="254" y="280"/>
                    </a:cubicBezTo>
                    <a:close/>
                    <a:moveTo>
                      <a:pt x="269" y="278"/>
                    </a:moveTo>
                    <a:cubicBezTo>
                      <a:pt x="265" y="278"/>
                      <a:pt x="265" y="282"/>
                      <a:pt x="260" y="281"/>
                    </a:cubicBezTo>
                    <a:cubicBezTo>
                      <a:pt x="263" y="273"/>
                      <a:pt x="259" y="271"/>
                      <a:pt x="260" y="262"/>
                    </a:cubicBezTo>
                    <a:cubicBezTo>
                      <a:pt x="262" y="262"/>
                      <a:pt x="267" y="264"/>
                      <a:pt x="267" y="261"/>
                    </a:cubicBezTo>
                    <a:cubicBezTo>
                      <a:pt x="270" y="265"/>
                      <a:pt x="270" y="271"/>
                      <a:pt x="269" y="278"/>
                    </a:cubicBezTo>
                    <a:close/>
                    <a:moveTo>
                      <a:pt x="275" y="274"/>
                    </a:moveTo>
                    <a:cubicBezTo>
                      <a:pt x="275" y="269"/>
                      <a:pt x="277" y="267"/>
                      <a:pt x="274" y="263"/>
                    </a:cubicBezTo>
                    <a:cubicBezTo>
                      <a:pt x="276" y="260"/>
                      <a:pt x="283" y="262"/>
                      <a:pt x="285" y="259"/>
                    </a:cubicBezTo>
                    <a:cubicBezTo>
                      <a:pt x="287" y="264"/>
                      <a:pt x="281" y="273"/>
                      <a:pt x="275" y="274"/>
                    </a:cubicBezTo>
                    <a:close/>
                    <a:moveTo>
                      <a:pt x="69" y="20"/>
                    </a:moveTo>
                    <a:cubicBezTo>
                      <a:pt x="127" y="21"/>
                      <a:pt x="192" y="7"/>
                      <a:pt x="261" y="10"/>
                    </a:cubicBezTo>
                    <a:cubicBezTo>
                      <a:pt x="267" y="32"/>
                      <a:pt x="261" y="56"/>
                      <a:pt x="261" y="76"/>
                    </a:cubicBezTo>
                    <a:cubicBezTo>
                      <a:pt x="262" y="100"/>
                      <a:pt x="264" y="126"/>
                      <a:pt x="262" y="157"/>
                    </a:cubicBezTo>
                    <a:cubicBezTo>
                      <a:pt x="244" y="161"/>
                      <a:pt x="222" y="160"/>
                      <a:pt x="200" y="162"/>
                    </a:cubicBezTo>
                    <a:cubicBezTo>
                      <a:pt x="152" y="167"/>
                      <a:pt x="104" y="170"/>
                      <a:pt x="59" y="160"/>
                    </a:cubicBezTo>
                    <a:cubicBezTo>
                      <a:pt x="57" y="117"/>
                      <a:pt x="63" y="67"/>
                      <a:pt x="69" y="20"/>
                    </a:cubicBezTo>
                    <a:close/>
                    <a:moveTo>
                      <a:pt x="15" y="290"/>
                    </a:moveTo>
                    <a:cubicBezTo>
                      <a:pt x="8" y="287"/>
                      <a:pt x="9" y="276"/>
                      <a:pt x="8" y="266"/>
                    </a:cubicBezTo>
                    <a:cubicBezTo>
                      <a:pt x="10" y="267"/>
                      <a:pt x="12" y="268"/>
                      <a:pt x="14" y="268"/>
                    </a:cubicBezTo>
                    <a:cubicBezTo>
                      <a:pt x="14" y="276"/>
                      <a:pt x="16" y="281"/>
                      <a:pt x="15" y="290"/>
                    </a:cubicBezTo>
                    <a:close/>
                    <a:moveTo>
                      <a:pt x="26" y="290"/>
                    </a:moveTo>
                    <a:cubicBezTo>
                      <a:pt x="18" y="290"/>
                      <a:pt x="22" y="277"/>
                      <a:pt x="21" y="269"/>
                    </a:cubicBezTo>
                    <a:cubicBezTo>
                      <a:pt x="25" y="268"/>
                      <a:pt x="24" y="271"/>
                      <a:pt x="28" y="271"/>
                    </a:cubicBezTo>
                    <a:cubicBezTo>
                      <a:pt x="24" y="275"/>
                      <a:pt x="28" y="289"/>
                      <a:pt x="26" y="290"/>
                    </a:cubicBezTo>
                    <a:close/>
                    <a:moveTo>
                      <a:pt x="40" y="291"/>
                    </a:moveTo>
                    <a:cubicBezTo>
                      <a:pt x="29" y="290"/>
                      <a:pt x="34" y="282"/>
                      <a:pt x="32" y="272"/>
                    </a:cubicBezTo>
                    <a:cubicBezTo>
                      <a:pt x="34" y="270"/>
                      <a:pt x="40" y="271"/>
                      <a:pt x="41" y="273"/>
                    </a:cubicBezTo>
                    <a:cubicBezTo>
                      <a:pt x="40" y="281"/>
                      <a:pt x="40" y="282"/>
                      <a:pt x="40" y="291"/>
                    </a:cubicBezTo>
                    <a:close/>
                    <a:moveTo>
                      <a:pt x="47" y="291"/>
                    </a:moveTo>
                    <a:cubicBezTo>
                      <a:pt x="47" y="285"/>
                      <a:pt x="47" y="279"/>
                      <a:pt x="47" y="273"/>
                    </a:cubicBezTo>
                    <a:cubicBezTo>
                      <a:pt x="48" y="273"/>
                      <a:pt x="49" y="273"/>
                      <a:pt x="50" y="273"/>
                    </a:cubicBezTo>
                    <a:cubicBezTo>
                      <a:pt x="55" y="275"/>
                      <a:pt x="51" y="286"/>
                      <a:pt x="54" y="291"/>
                    </a:cubicBezTo>
                    <a:cubicBezTo>
                      <a:pt x="51" y="291"/>
                      <a:pt x="49" y="291"/>
                      <a:pt x="47" y="291"/>
                    </a:cubicBezTo>
                    <a:close/>
                    <a:moveTo>
                      <a:pt x="70" y="292"/>
                    </a:moveTo>
                    <a:cubicBezTo>
                      <a:pt x="67" y="292"/>
                      <a:pt x="63" y="292"/>
                      <a:pt x="59" y="291"/>
                    </a:cubicBezTo>
                    <a:cubicBezTo>
                      <a:pt x="59" y="285"/>
                      <a:pt x="59" y="279"/>
                      <a:pt x="59" y="273"/>
                    </a:cubicBezTo>
                    <a:cubicBezTo>
                      <a:pt x="63" y="273"/>
                      <a:pt x="67" y="273"/>
                      <a:pt x="70" y="274"/>
                    </a:cubicBezTo>
                    <a:cubicBezTo>
                      <a:pt x="70" y="280"/>
                      <a:pt x="70" y="286"/>
                      <a:pt x="70" y="292"/>
                    </a:cubicBezTo>
                    <a:close/>
                    <a:moveTo>
                      <a:pt x="10" y="258"/>
                    </a:moveTo>
                    <a:cubicBezTo>
                      <a:pt x="22" y="224"/>
                      <a:pt x="43" y="200"/>
                      <a:pt x="56" y="167"/>
                    </a:cubicBezTo>
                    <a:cubicBezTo>
                      <a:pt x="125" y="185"/>
                      <a:pt x="191" y="168"/>
                      <a:pt x="264" y="168"/>
                    </a:cubicBezTo>
                    <a:cubicBezTo>
                      <a:pt x="273" y="184"/>
                      <a:pt x="279" y="203"/>
                      <a:pt x="285" y="226"/>
                    </a:cubicBezTo>
                    <a:cubicBezTo>
                      <a:pt x="286" y="232"/>
                      <a:pt x="289" y="243"/>
                      <a:pt x="288" y="246"/>
                    </a:cubicBezTo>
                    <a:cubicBezTo>
                      <a:pt x="283" y="257"/>
                      <a:pt x="246" y="256"/>
                      <a:pt x="233" y="257"/>
                    </a:cubicBezTo>
                    <a:cubicBezTo>
                      <a:pt x="191" y="262"/>
                      <a:pt x="137" y="266"/>
                      <a:pt x="85" y="266"/>
                    </a:cubicBezTo>
                    <a:cubicBezTo>
                      <a:pt x="58" y="265"/>
                      <a:pt x="28" y="265"/>
                      <a:pt x="10" y="258"/>
                    </a:cubicBezTo>
                    <a:close/>
                    <a:moveTo>
                      <a:pt x="87" y="292"/>
                    </a:moveTo>
                    <a:cubicBezTo>
                      <a:pt x="84" y="290"/>
                      <a:pt x="82" y="293"/>
                      <a:pt x="77" y="292"/>
                    </a:cubicBezTo>
                    <a:cubicBezTo>
                      <a:pt x="75" y="283"/>
                      <a:pt x="78" y="282"/>
                      <a:pt x="76" y="274"/>
                    </a:cubicBezTo>
                    <a:cubicBezTo>
                      <a:pt x="81" y="271"/>
                      <a:pt x="82" y="274"/>
                      <a:pt x="87" y="274"/>
                    </a:cubicBezTo>
                    <a:cubicBezTo>
                      <a:pt x="87" y="280"/>
                      <a:pt x="87" y="286"/>
                      <a:pt x="87" y="292"/>
                    </a:cubicBezTo>
                    <a:close/>
                    <a:moveTo>
                      <a:pt x="105" y="291"/>
                    </a:moveTo>
                    <a:cubicBezTo>
                      <a:pt x="101" y="291"/>
                      <a:pt x="96" y="291"/>
                      <a:pt x="92" y="291"/>
                    </a:cubicBezTo>
                    <a:cubicBezTo>
                      <a:pt x="92" y="283"/>
                      <a:pt x="92" y="276"/>
                      <a:pt x="94" y="273"/>
                    </a:cubicBezTo>
                    <a:cubicBezTo>
                      <a:pt x="98" y="276"/>
                      <a:pt x="102" y="271"/>
                      <a:pt x="106" y="275"/>
                    </a:cubicBezTo>
                    <a:cubicBezTo>
                      <a:pt x="105" y="283"/>
                      <a:pt x="105" y="285"/>
                      <a:pt x="105" y="291"/>
                    </a:cubicBezTo>
                    <a:close/>
                    <a:moveTo>
                      <a:pt x="121" y="291"/>
                    </a:moveTo>
                    <a:cubicBezTo>
                      <a:pt x="118" y="291"/>
                      <a:pt x="112" y="289"/>
                      <a:pt x="112" y="292"/>
                    </a:cubicBezTo>
                    <a:cubicBezTo>
                      <a:pt x="109" y="287"/>
                      <a:pt x="113" y="283"/>
                      <a:pt x="112" y="273"/>
                    </a:cubicBezTo>
                    <a:cubicBezTo>
                      <a:pt x="115" y="274"/>
                      <a:pt x="119" y="273"/>
                      <a:pt x="121" y="275"/>
                    </a:cubicBezTo>
                    <a:cubicBezTo>
                      <a:pt x="121" y="280"/>
                      <a:pt x="121" y="285"/>
                      <a:pt x="121" y="291"/>
                    </a:cubicBezTo>
                    <a:close/>
                    <a:moveTo>
                      <a:pt x="138" y="291"/>
                    </a:moveTo>
                    <a:cubicBezTo>
                      <a:pt x="134" y="291"/>
                      <a:pt x="130" y="291"/>
                      <a:pt x="127" y="291"/>
                    </a:cubicBezTo>
                    <a:cubicBezTo>
                      <a:pt x="127" y="285"/>
                      <a:pt x="127" y="279"/>
                      <a:pt x="127" y="272"/>
                    </a:cubicBezTo>
                    <a:cubicBezTo>
                      <a:pt x="130" y="273"/>
                      <a:pt x="134" y="273"/>
                      <a:pt x="138" y="273"/>
                    </a:cubicBezTo>
                    <a:cubicBezTo>
                      <a:pt x="137" y="282"/>
                      <a:pt x="140" y="287"/>
                      <a:pt x="138" y="291"/>
                    </a:cubicBezTo>
                    <a:close/>
                    <a:moveTo>
                      <a:pt x="153" y="291"/>
                    </a:moveTo>
                    <a:cubicBezTo>
                      <a:pt x="150" y="291"/>
                      <a:pt x="147" y="291"/>
                      <a:pt x="145" y="291"/>
                    </a:cubicBezTo>
                    <a:cubicBezTo>
                      <a:pt x="143" y="283"/>
                      <a:pt x="145" y="282"/>
                      <a:pt x="143" y="273"/>
                    </a:cubicBezTo>
                    <a:cubicBezTo>
                      <a:pt x="149" y="274"/>
                      <a:pt x="151" y="270"/>
                      <a:pt x="154" y="273"/>
                    </a:cubicBezTo>
                    <a:cubicBezTo>
                      <a:pt x="152" y="278"/>
                      <a:pt x="153" y="285"/>
                      <a:pt x="153" y="291"/>
                    </a:cubicBezTo>
                    <a:close/>
                    <a:moveTo>
                      <a:pt x="160" y="292"/>
                    </a:moveTo>
                    <a:cubicBezTo>
                      <a:pt x="160" y="285"/>
                      <a:pt x="160" y="279"/>
                      <a:pt x="160" y="272"/>
                    </a:cubicBezTo>
                    <a:cubicBezTo>
                      <a:pt x="163" y="272"/>
                      <a:pt x="166" y="272"/>
                      <a:pt x="170" y="272"/>
                    </a:cubicBezTo>
                    <a:cubicBezTo>
                      <a:pt x="169" y="279"/>
                      <a:pt x="170" y="285"/>
                      <a:pt x="171" y="291"/>
                    </a:cubicBezTo>
                    <a:cubicBezTo>
                      <a:pt x="166" y="290"/>
                      <a:pt x="163" y="291"/>
                      <a:pt x="160" y="292"/>
                    </a:cubicBezTo>
                    <a:close/>
                    <a:moveTo>
                      <a:pt x="186" y="290"/>
                    </a:moveTo>
                    <a:cubicBezTo>
                      <a:pt x="184" y="290"/>
                      <a:pt x="179" y="288"/>
                      <a:pt x="179" y="291"/>
                    </a:cubicBezTo>
                    <a:cubicBezTo>
                      <a:pt x="176" y="287"/>
                      <a:pt x="176" y="279"/>
                      <a:pt x="176" y="271"/>
                    </a:cubicBezTo>
                    <a:cubicBezTo>
                      <a:pt x="189" y="266"/>
                      <a:pt x="186" y="279"/>
                      <a:pt x="186" y="290"/>
                    </a:cubicBezTo>
                    <a:close/>
                    <a:moveTo>
                      <a:pt x="193" y="288"/>
                    </a:moveTo>
                    <a:cubicBezTo>
                      <a:pt x="190" y="284"/>
                      <a:pt x="192" y="275"/>
                      <a:pt x="192" y="269"/>
                    </a:cubicBezTo>
                    <a:cubicBezTo>
                      <a:pt x="204" y="264"/>
                      <a:pt x="202" y="277"/>
                      <a:pt x="203" y="287"/>
                    </a:cubicBezTo>
                    <a:cubicBezTo>
                      <a:pt x="198" y="286"/>
                      <a:pt x="196" y="288"/>
                      <a:pt x="193" y="288"/>
                    </a:cubicBezTo>
                    <a:close/>
                    <a:moveTo>
                      <a:pt x="210" y="286"/>
                    </a:moveTo>
                    <a:cubicBezTo>
                      <a:pt x="209" y="280"/>
                      <a:pt x="208" y="273"/>
                      <a:pt x="207" y="268"/>
                    </a:cubicBezTo>
                    <a:cubicBezTo>
                      <a:pt x="212" y="268"/>
                      <a:pt x="215" y="266"/>
                      <a:pt x="221" y="267"/>
                    </a:cubicBezTo>
                    <a:cubicBezTo>
                      <a:pt x="221" y="273"/>
                      <a:pt x="221" y="279"/>
                      <a:pt x="221" y="285"/>
                    </a:cubicBezTo>
                    <a:cubicBezTo>
                      <a:pt x="216" y="284"/>
                      <a:pt x="213" y="285"/>
                      <a:pt x="210" y="2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810"/>
              <p:cNvSpPr>
                <a:spLocks noEditPoints="1"/>
              </p:cNvSpPr>
              <p:nvPr/>
            </p:nvSpPr>
            <p:spPr bwMode="auto">
              <a:xfrm>
                <a:off x="8661400" y="5756275"/>
                <a:ext cx="550863" cy="161925"/>
              </a:xfrm>
              <a:custGeom>
                <a:avLst/>
                <a:gdLst>
                  <a:gd name="T0" fmla="*/ 226 w 226"/>
                  <a:gd name="T1" fmla="*/ 56 h 66"/>
                  <a:gd name="T2" fmla="*/ 194 w 226"/>
                  <a:gd name="T3" fmla="*/ 1 h 66"/>
                  <a:gd name="T4" fmla="*/ 24 w 226"/>
                  <a:gd name="T5" fmla="*/ 0 h 66"/>
                  <a:gd name="T6" fmla="*/ 107 w 226"/>
                  <a:gd name="T7" fmla="*/ 59 h 66"/>
                  <a:gd name="T8" fmla="*/ 40 w 226"/>
                  <a:gd name="T9" fmla="*/ 27 h 66"/>
                  <a:gd name="T10" fmla="*/ 37 w 226"/>
                  <a:gd name="T11" fmla="*/ 35 h 66"/>
                  <a:gd name="T12" fmla="*/ 58 w 226"/>
                  <a:gd name="T13" fmla="*/ 54 h 66"/>
                  <a:gd name="T14" fmla="*/ 85 w 226"/>
                  <a:gd name="T15" fmla="*/ 45 h 66"/>
                  <a:gd name="T16" fmla="*/ 190 w 226"/>
                  <a:gd name="T17" fmla="*/ 53 h 66"/>
                  <a:gd name="T18" fmla="*/ 218 w 226"/>
                  <a:gd name="T19" fmla="*/ 46 h 66"/>
                  <a:gd name="T20" fmla="*/ 213 w 226"/>
                  <a:gd name="T21" fmla="*/ 30 h 66"/>
                  <a:gd name="T22" fmla="*/ 189 w 226"/>
                  <a:gd name="T23" fmla="*/ 38 h 66"/>
                  <a:gd name="T24" fmla="*/ 213 w 226"/>
                  <a:gd name="T25" fmla="*/ 30 h 66"/>
                  <a:gd name="T26" fmla="*/ 185 w 226"/>
                  <a:gd name="T27" fmla="*/ 24 h 66"/>
                  <a:gd name="T28" fmla="*/ 208 w 226"/>
                  <a:gd name="T29" fmla="*/ 24 h 66"/>
                  <a:gd name="T30" fmla="*/ 158 w 226"/>
                  <a:gd name="T31" fmla="*/ 52 h 66"/>
                  <a:gd name="T32" fmla="*/ 181 w 226"/>
                  <a:gd name="T33" fmla="*/ 43 h 66"/>
                  <a:gd name="T34" fmla="*/ 153 w 226"/>
                  <a:gd name="T35" fmla="*/ 11 h 66"/>
                  <a:gd name="T36" fmla="*/ 178 w 226"/>
                  <a:gd name="T37" fmla="*/ 23 h 66"/>
                  <a:gd name="T38" fmla="*/ 153 w 226"/>
                  <a:gd name="T39" fmla="*/ 11 h 66"/>
                  <a:gd name="T40" fmla="*/ 181 w 226"/>
                  <a:gd name="T41" fmla="*/ 35 h 66"/>
                  <a:gd name="T42" fmla="*/ 153 w 226"/>
                  <a:gd name="T43" fmla="*/ 33 h 66"/>
                  <a:gd name="T44" fmla="*/ 150 w 226"/>
                  <a:gd name="T45" fmla="*/ 54 h 66"/>
                  <a:gd name="T46" fmla="*/ 124 w 226"/>
                  <a:gd name="T47" fmla="*/ 44 h 66"/>
                  <a:gd name="T48" fmla="*/ 150 w 226"/>
                  <a:gd name="T49" fmla="*/ 54 h 66"/>
                  <a:gd name="T50" fmla="*/ 122 w 226"/>
                  <a:gd name="T51" fmla="*/ 37 h 66"/>
                  <a:gd name="T52" fmla="*/ 147 w 226"/>
                  <a:gd name="T53" fmla="*/ 34 h 66"/>
                  <a:gd name="T54" fmla="*/ 145 w 226"/>
                  <a:gd name="T55" fmla="*/ 14 h 66"/>
                  <a:gd name="T56" fmla="*/ 124 w 226"/>
                  <a:gd name="T57" fmla="*/ 26 h 66"/>
                  <a:gd name="T58" fmla="*/ 96 w 226"/>
                  <a:gd name="T59" fmla="*/ 16 h 66"/>
                  <a:gd name="T60" fmla="*/ 116 w 226"/>
                  <a:gd name="T61" fmla="*/ 25 h 66"/>
                  <a:gd name="T62" fmla="*/ 96 w 226"/>
                  <a:gd name="T63" fmla="*/ 16 h 66"/>
                  <a:gd name="T64" fmla="*/ 116 w 226"/>
                  <a:gd name="T65" fmla="*/ 34 h 66"/>
                  <a:gd name="T66" fmla="*/ 93 w 226"/>
                  <a:gd name="T67" fmla="*/ 32 h 66"/>
                  <a:gd name="T68" fmla="*/ 116 w 226"/>
                  <a:gd name="T69" fmla="*/ 44 h 66"/>
                  <a:gd name="T70" fmla="*/ 91 w 226"/>
                  <a:gd name="T71" fmla="*/ 53 h 66"/>
                  <a:gd name="T72" fmla="*/ 71 w 226"/>
                  <a:gd name="T73" fmla="*/ 12 h 66"/>
                  <a:gd name="T74" fmla="*/ 88 w 226"/>
                  <a:gd name="T75" fmla="*/ 25 h 66"/>
                  <a:gd name="T76" fmla="*/ 71 w 226"/>
                  <a:gd name="T77" fmla="*/ 12 h 66"/>
                  <a:gd name="T78" fmla="*/ 63 w 226"/>
                  <a:gd name="T79" fmla="*/ 36 h 66"/>
                  <a:gd name="T80" fmla="*/ 45 w 226"/>
                  <a:gd name="T81" fmla="*/ 11 h 66"/>
                  <a:gd name="T82" fmla="*/ 60 w 226"/>
                  <a:gd name="T83" fmla="*/ 23 h 66"/>
                  <a:gd name="T84" fmla="*/ 45 w 226"/>
                  <a:gd name="T85" fmla="*/ 11 h 66"/>
                  <a:gd name="T86" fmla="*/ 40 w 226"/>
                  <a:gd name="T87" fmla="*/ 11 h 66"/>
                  <a:gd name="T88" fmla="*/ 24 w 226"/>
                  <a:gd name="T89" fmla="*/ 19 h 66"/>
                  <a:gd name="T90" fmla="*/ 23 w 226"/>
                  <a:gd name="T91" fmla="*/ 51 h 66"/>
                  <a:gd name="T92" fmla="*/ 11 w 226"/>
                  <a:gd name="T93" fmla="*/ 38 h 66"/>
                  <a:gd name="T94" fmla="*/ 23 w 226"/>
                  <a:gd name="T95" fmla="*/ 51 h 66"/>
                  <a:gd name="T96" fmla="*/ 33 w 226"/>
                  <a:gd name="T97" fmla="*/ 26 h 66"/>
                  <a:gd name="T98" fmla="*/ 16 w 226"/>
                  <a:gd name="T99" fmla="*/ 33 h 66"/>
                  <a:gd name="T100" fmla="*/ 34 w 226"/>
                  <a:gd name="T101" fmla="*/ 40 h 66"/>
                  <a:gd name="T102" fmla="*/ 49 w 226"/>
                  <a:gd name="T103" fmla="*/ 54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26" h="66">
                    <a:moveTo>
                      <a:pt x="107" y="59"/>
                    </a:moveTo>
                    <a:cubicBezTo>
                      <a:pt x="149" y="58"/>
                      <a:pt x="188" y="64"/>
                      <a:pt x="226" y="56"/>
                    </a:cubicBezTo>
                    <a:cubicBezTo>
                      <a:pt x="226" y="39"/>
                      <a:pt x="215" y="20"/>
                      <a:pt x="208" y="5"/>
                    </a:cubicBezTo>
                    <a:cubicBezTo>
                      <a:pt x="202" y="2"/>
                      <a:pt x="199" y="1"/>
                      <a:pt x="194" y="1"/>
                    </a:cubicBezTo>
                    <a:cubicBezTo>
                      <a:pt x="166" y="4"/>
                      <a:pt x="119" y="8"/>
                      <a:pt x="80" y="5"/>
                    </a:cubicBezTo>
                    <a:cubicBezTo>
                      <a:pt x="56" y="3"/>
                      <a:pt x="37" y="7"/>
                      <a:pt x="24" y="0"/>
                    </a:cubicBezTo>
                    <a:cubicBezTo>
                      <a:pt x="17" y="19"/>
                      <a:pt x="2" y="30"/>
                      <a:pt x="0" y="55"/>
                    </a:cubicBezTo>
                    <a:cubicBezTo>
                      <a:pt x="32" y="66"/>
                      <a:pt x="70" y="60"/>
                      <a:pt x="107" y="59"/>
                    </a:cubicBezTo>
                    <a:close/>
                    <a:moveTo>
                      <a:pt x="37" y="35"/>
                    </a:moveTo>
                    <a:cubicBezTo>
                      <a:pt x="38" y="32"/>
                      <a:pt x="40" y="31"/>
                      <a:pt x="40" y="27"/>
                    </a:cubicBezTo>
                    <a:cubicBezTo>
                      <a:pt x="44" y="29"/>
                      <a:pt x="49" y="30"/>
                      <a:pt x="56" y="30"/>
                    </a:cubicBezTo>
                    <a:cubicBezTo>
                      <a:pt x="53" y="41"/>
                      <a:pt x="45" y="31"/>
                      <a:pt x="37" y="35"/>
                    </a:cubicBezTo>
                    <a:close/>
                    <a:moveTo>
                      <a:pt x="84" y="55"/>
                    </a:moveTo>
                    <a:cubicBezTo>
                      <a:pt x="80" y="53"/>
                      <a:pt x="68" y="55"/>
                      <a:pt x="58" y="54"/>
                    </a:cubicBezTo>
                    <a:cubicBezTo>
                      <a:pt x="59" y="51"/>
                      <a:pt x="58" y="45"/>
                      <a:pt x="60" y="43"/>
                    </a:cubicBezTo>
                    <a:cubicBezTo>
                      <a:pt x="72" y="43"/>
                      <a:pt x="74" y="44"/>
                      <a:pt x="85" y="45"/>
                    </a:cubicBezTo>
                    <a:cubicBezTo>
                      <a:pt x="85" y="48"/>
                      <a:pt x="83" y="50"/>
                      <a:pt x="84" y="55"/>
                    </a:cubicBezTo>
                    <a:close/>
                    <a:moveTo>
                      <a:pt x="190" y="53"/>
                    </a:moveTo>
                    <a:cubicBezTo>
                      <a:pt x="192" y="52"/>
                      <a:pt x="191" y="48"/>
                      <a:pt x="189" y="46"/>
                    </a:cubicBezTo>
                    <a:cubicBezTo>
                      <a:pt x="194" y="42"/>
                      <a:pt x="215" y="42"/>
                      <a:pt x="218" y="46"/>
                    </a:cubicBezTo>
                    <a:cubicBezTo>
                      <a:pt x="214" y="54"/>
                      <a:pt x="199" y="50"/>
                      <a:pt x="190" y="53"/>
                    </a:cubicBezTo>
                    <a:close/>
                    <a:moveTo>
                      <a:pt x="213" y="30"/>
                    </a:moveTo>
                    <a:cubicBezTo>
                      <a:pt x="212" y="33"/>
                      <a:pt x="213" y="35"/>
                      <a:pt x="215" y="36"/>
                    </a:cubicBezTo>
                    <a:cubicBezTo>
                      <a:pt x="202" y="39"/>
                      <a:pt x="198" y="36"/>
                      <a:pt x="189" y="38"/>
                    </a:cubicBezTo>
                    <a:cubicBezTo>
                      <a:pt x="187" y="37"/>
                      <a:pt x="189" y="32"/>
                      <a:pt x="186" y="32"/>
                    </a:cubicBezTo>
                    <a:cubicBezTo>
                      <a:pt x="194" y="29"/>
                      <a:pt x="200" y="30"/>
                      <a:pt x="213" y="30"/>
                    </a:cubicBezTo>
                    <a:close/>
                    <a:moveTo>
                      <a:pt x="208" y="24"/>
                    </a:moveTo>
                    <a:cubicBezTo>
                      <a:pt x="202" y="22"/>
                      <a:pt x="194" y="25"/>
                      <a:pt x="185" y="24"/>
                    </a:cubicBezTo>
                    <a:cubicBezTo>
                      <a:pt x="185" y="18"/>
                      <a:pt x="182" y="15"/>
                      <a:pt x="182" y="9"/>
                    </a:cubicBezTo>
                    <a:cubicBezTo>
                      <a:pt x="196" y="8"/>
                      <a:pt x="207" y="8"/>
                      <a:pt x="208" y="24"/>
                    </a:cubicBezTo>
                    <a:close/>
                    <a:moveTo>
                      <a:pt x="185" y="52"/>
                    </a:moveTo>
                    <a:cubicBezTo>
                      <a:pt x="179" y="55"/>
                      <a:pt x="167" y="52"/>
                      <a:pt x="158" y="52"/>
                    </a:cubicBezTo>
                    <a:cubicBezTo>
                      <a:pt x="157" y="49"/>
                      <a:pt x="155" y="44"/>
                      <a:pt x="157" y="43"/>
                    </a:cubicBezTo>
                    <a:cubicBezTo>
                      <a:pt x="162" y="44"/>
                      <a:pt x="175" y="46"/>
                      <a:pt x="181" y="43"/>
                    </a:cubicBezTo>
                    <a:cubicBezTo>
                      <a:pt x="185" y="46"/>
                      <a:pt x="177" y="52"/>
                      <a:pt x="185" y="52"/>
                    </a:cubicBezTo>
                    <a:close/>
                    <a:moveTo>
                      <a:pt x="153" y="11"/>
                    </a:moveTo>
                    <a:cubicBezTo>
                      <a:pt x="161" y="13"/>
                      <a:pt x="165" y="10"/>
                      <a:pt x="174" y="11"/>
                    </a:cubicBezTo>
                    <a:cubicBezTo>
                      <a:pt x="176" y="14"/>
                      <a:pt x="177" y="19"/>
                      <a:pt x="178" y="23"/>
                    </a:cubicBezTo>
                    <a:cubicBezTo>
                      <a:pt x="170" y="25"/>
                      <a:pt x="162" y="25"/>
                      <a:pt x="153" y="24"/>
                    </a:cubicBezTo>
                    <a:cubicBezTo>
                      <a:pt x="153" y="20"/>
                      <a:pt x="153" y="16"/>
                      <a:pt x="153" y="11"/>
                    </a:cubicBezTo>
                    <a:close/>
                    <a:moveTo>
                      <a:pt x="181" y="32"/>
                    </a:moveTo>
                    <a:cubicBezTo>
                      <a:pt x="181" y="33"/>
                      <a:pt x="181" y="34"/>
                      <a:pt x="181" y="35"/>
                    </a:cubicBezTo>
                    <a:cubicBezTo>
                      <a:pt x="180" y="41"/>
                      <a:pt x="170" y="36"/>
                      <a:pt x="165" y="37"/>
                    </a:cubicBezTo>
                    <a:cubicBezTo>
                      <a:pt x="159" y="37"/>
                      <a:pt x="154" y="38"/>
                      <a:pt x="153" y="33"/>
                    </a:cubicBezTo>
                    <a:cubicBezTo>
                      <a:pt x="160" y="32"/>
                      <a:pt x="174" y="29"/>
                      <a:pt x="181" y="32"/>
                    </a:cubicBezTo>
                    <a:close/>
                    <a:moveTo>
                      <a:pt x="150" y="54"/>
                    </a:moveTo>
                    <a:cubicBezTo>
                      <a:pt x="138" y="52"/>
                      <a:pt x="135" y="53"/>
                      <a:pt x="122" y="51"/>
                    </a:cubicBezTo>
                    <a:cubicBezTo>
                      <a:pt x="125" y="48"/>
                      <a:pt x="121" y="46"/>
                      <a:pt x="124" y="44"/>
                    </a:cubicBezTo>
                    <a:cubicBezTo>
                      <a:pt x="131" y="44"/>
                      <a:pt x="137" y="43"/>
                      <a:pt x="149" y="44"/>
                    </a:cubicBezTo>
                    <a:cubicBezTo>
                      <a:pt x="150" y="49"/>
                      <a:pt x="149" y="47"/>
                      <a:pt x="150" y="54"/>
                    </a:cubicBezTo>
                    <a:close/>
                    <a:moveTo>
                      <a:pt x="147" y="34"/>
                    </a:moveTo>
                    <a:cubicBezTo>
                      <a:pt x="143" y="41"/>
                      <a:pt x="131" y="35"/>
                      <a:pt x="122" y="37"/>
                    </a:cubicBezTo>
                    <a:cubicBezTo>
                      <a:pt x="122" y="35"/>
                      <a:pt x="122" y="34"/>
                      <a:pt x="122" y="32"/>
                    </a:cubicBezTo>
                    <a:cubicBezTo>
                      <a:pt x="130" y="35"/>
                      <a:pt x="144" y="28"/>
                      <a:pt x="147" y="34"/>
                    </a:cubicBezTo>
                    <a:close/>
                    <a:moveTo>
                      <a:pt x="122" y="16"/>
                    </a:moveTo>
                    <a:cubicBezTo>
                      <a:pt x="128" y="14"/>
                      <a:pt x="136" y="13"/>
                      <a:pt x="145" y="14"/>
                    </a:cubicBezTo>
                    <a:cubicBezTo>
                      <a:pt x="143" y="19"/>
                      <a:pt x="147" y="20"/>
                      <a:pt x="146" y="24"/>
                    </a:cubicBezTo>
                    <a:cubicBezTo>
                      <a:pt x="140" y="27"/>
                      <a:pt x="126" y="23"/>
                      <a:pt x="124" y="26"/>
                    </a:cubicBezTo>
                    <a:cubicBezTo>
                      <a:pt x="121" y="25"/>
                      <a:pt x="123" y="19"/>
                      <a:pt x="122" y="16"/>
                    </a:cubicBezTo>
                    <a:close/>
                    <a:moveTo>
                      <a:pt x="96" y="16"/>
                    </a:moveTo>
                    <a:cubicBezTo>
                      <a:pt x="100" y="15"/>
                      <a:pt x="107" y="14"/>
                      <a:pt x="116" y="15"/>
                    </a:cubicBezTo>
                    <a:cubicBezTo>
                      <a:pt x="117" y="19"/>
                      <a:pt x="111" y="22"/>
                      <a:pt x="116" y="25"/>
                    </a:cubicBezTo>
                    <a:cubicBezTo>
                      <a:pt x="111" y="28"/>
                      <a:pt x="101" y="25"/>
                      <a:pt x="95" y="25"/>
                    </a:cubicBezTo>
                    <a:cubicBezTo>
                      <a:pt x="95" y="19"/>
                      <a:pt x="95" y="21"/>
                      <a:pt x="96" y="16"/>
                    </a:cubicBezTo>
                    <a:close/>
                    <a:moveTo>
                      <a:pt x="93" y="32"/>
                    </a:moveTo>
                    <a:cubicBezTo>
                      <a:pt x="100" y="33"/>
                      <a:pt x="111" y="31"/>
                      <a:pt x="116" y="34"/>
                    </a:cubicBezTo>
                    <a:cubicBezTo>
                      <a:pt x="112" y="40"/>
                      <a:pt x="102" y="38"/>
                      <a:pt x="93" y="38"/>
                    </a:cubicBezTo>
                    <a:cubicBezTo>
                      <a:pt x="93" y="36"/>
                      <a:pt x="93" y="34"/>
                      <a:pt x="93" y="32"/>
                    </a:cubicBezTo>
                    <a:close/>
                    <a:moveTo>
                      <a:pt x="92" y="45"/>
                    </a:moveTo>
                    <a:cubicBezTo>
                      <a:pt x="103" y="46"/>
                      <a:pt x="104" y="44"/>
                      <a:pt x="116" y="44"/>
                    </a:cubicBezTo>
                    <a:cubicBezTo>
                      <a:pt x="116" y="47"/>
                      <a:pt x="116" y="50"/>
                      <a:pt x="116" y="53"/>
                    </a:cubicBezTo>
                    <a:cubicBezTo>
                      <a:pt x="106" y="51"/>
                      <a:pt x="99" y="53"/>
                      <a:pt x="91" y="53"/>
                    </a:cubicBezTo>
                    <a:cubicBezTo>
                      <a:pt x="90" y="49"/>
                      <a:pt x="93" y="49"/>
                      <a:pt x="92" y="45"/>
                    </a:cubicBezTo>
                    <a:close/>
                    <a:moveTo>
                      <a:pt x="71" y="12"/>
                    </a:moveTo>
                    <a:cubicBezTo>
                      <a:pt x="79" y="11"/>
                      <a:pt x="82" y="14"/>
                      <a:pt x="89" y="14"/>
                    </a:cubicBezTo>
                    <a:cubicBezTo>
                      <a:pt x="90" y="18"/>
                      <a:pt x="87" y="20"/>
                      <a:pt x="88" y="25"/>
                    </a:cubicBezTo>
                    <a:cubicBezTo>
                      <a:pt x="79" y="23"/>
                      <a:pt x="76" y="25"/>
                      <a:pt x="69" y="23"/>
                    </a:cubicBezTo>
                    <a:cubicBezTo>
                      <a:pt x="68" y="17"/>
                      <a:pt x="73" y="18"/>
                      <a:pt x="71" y="12"/>
                    </a:cubicBezTo>
                    <a:close/>
                    <a:moveTo>
                      <a:pt x="86" y="34"/>
                    </a:moveTo>
                    <a:cubicBezTo>
                      <a:pt x="85" y="43"/>
                      <a:pt x="70" y="34"/>
                      <a:pt x="63" y="36"/>
                    </a:cubicBezTo>
                    <a:cubicBezTo>
                      <a:pt x="66" y="28"/>
                      <a:pt x="80" y="32"/>
                      <a:pt x="86" y="34"/>
                    </a:cubicBezTo>
                    <a:close/>
                    <a:moveTo>
                      <a:pt x="45" y="11"/>
                    </a:moveTo>
                    <a:cubicBezTo>
                      <a:pt x="51" y="11"/>
                      <a:pt x="57" y="12"/>
                      <a:pt x="63" y="12"/>
                    </a:cubicBezTo>
                    <a:cubicBezTo>
                      <a:pt x="63" y="17"/>
                      <a:pt x="61" y="19"/>
                      <a:pt x="60" y="23"/>
                    </a:cubicBezTo>
                    <a:cubicBezTo>
                      <a:pt x="53" y="24"/>
                      <a:pt x="50" y="21"/>
                      <a:pt x="44" y="21"/>
                    </a:cubicBezTo>
                    <a:cubicBezTo>
                      <a:pt x="44" y="18"/>
                      <a:pt x="46" y="16"/>
                      <a:pt x="45" y="11"/>
                    </a:cubicBezTo>
                    <a:close/>
                    <a:moveTo>
                      <a:pt x="27" y="9"/>
                    </a:moveTo>
                    <a:cubicBezTo>
                      <a:pt x="32" y="10"/>
                      <a:pt x="34" y="12"/>
                      <a:pt x="40" y="11"/>
                    </a:cubicBezTo>
                    <a:cubicBezTo>
                      <a:pt x="39" y="14"/>
                      <a:pt x="37" y="16"/>
                      <a:pt x="37" y="20"/>
                    </a:cubicBezTo>
                    <a:cubicBezTo>
                      <a:pt x="32" y="21"/>
                      <a:pt x="25" y="17"/>
                      <a:pt x="24" y="19"/>
                    </a:cubicBezTo>
                    <a:cubicBezTo>
                      <a:pt x="21" y="17"/>
                      <a:pt x="27" y="13"/>
                      <a:pt x="27" y="9"/>
                    </a:cubicBezTo>
                    <a:close/>
                    <a:moveTo>
                      <a:pt x="23" y="51"/>
                    </a:moveTo>
                    <a:cubicBezTo>
                      <a:pt x="17" y="52"/>
                      <a:pt x="14" y="52"/>
                      <a:pt x="8" y="50"/>
                    </a:cubicBezTo>
                    <a:cubicBezTo>
                      <a:pt x="7" y="44"/>
                      <a:pt x="12" y="44"/>
                      <a:pt x="11" y="38"/>
                    </a:cubicBezTo>
                    <a:cubicBezTo>
                      <a:pt x="16" y="39"/>
                      <a:pt x="20" y="41"/>
                      <a:pt x="26" y="40"/>
                    </a:cubicBezTo>
                    <a:cubicBezTo>
                      <a:pt x="27" y="46"/>
                      <a:pt x="23" y="47"/>
                      <a:pt x="23" y="51"/>
                    </a:cubicBezTo>
                    <a:close/>
                    <a:moveTo>
                      <a:pt x="16" y="33"/>
                    </a:moveTo>
                    <a:cubicBezTo>
                      <a:pt x="14" y="23"/>
                      <a:pt x="23" y="23"/>
                      <a:pt x="33" y="26"/>
                    </a:cubicBezTo>
                    <a:cubicBezTo>
                      <a:pt x="33" y="31"/>
                      <a:pt x="30" y="31"/>
                      <a:pt x="30" y="35"/>
                    </a:cubicBezTo>
                    <a:cubicBezTo>
                      <a:pt x="25" y="35"/>
                      <a:pt x="18" y="31"/>
                      <a:pt x="16" y="33"/>
                    </a:cubicBezTo>
                    <a:close/>
                    <a:moveTo>
                      <a:pt x="30" y="53"/>
                    </a:moveTo>
                    <a:cubicBezTo>
                      <a:pt x="31" y="49"/>
                      <a:pt x="33" y="45"/>
                      <a:pt x="34" y="40"/>
                    </a:cubicBezTo>
                    <a:cubicBezTo>
                      <a:pt x="42" y="39"/>
                      <a:pt x="47" y="44"/>
                      <a:pt x="52" y="41"/>
                    </a:cubicBezTo>
                    <a:cubicBezTo>
                      <a:pt x="53" y="47"/>
                      <a:pt x="50" y="49"/>
                      <a:pt x="49" y="54"/>
                    </a:cubicBezTo>
                    <a:cubicBezTo>
                      <a:pt x="43" y="53"/>
                      <a:pt x="36" y="53"/>
                      <a:pt x="30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814"/>
              <p:cNvSpPr>
                <a:spLocks/>
              </p:cNvSpPr>
              <p:nvPr/>
            </p:nvSpPr>
            <p:spPr bwMode="auto">
              <a:xfrm>
                <a:off x="8556625" y="5795962"/>
                <a:ext cx="41275" cy="76200"/>
              </a:xfrm>
              <a:custGeom>
                <a:avLst/>
                <a:gdLst>
                  <a:gd name="T0" fmla="*/ 17 w 17"/>
                  <a:gd name="T1" fmla="*/ 2 h 31"/>
                  <a:gd name="T2" fmla="*/ 13 w 17"/>
                  <a:gd name="T3" fmla="*/ 0 h 31"/>
                  <a:gd name="T4" fmla="*/ 0 w 17"/>
                  <a:gd name="T5" fmla="*/ 31 h 31"/>
                  <a:gd name="T6" fmla="*/ 17 w 17"/>
                  <a:gd name="T7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31">
                    <a:moveTo>
                      <a:pt x="17" y="2"/>
                    </a:moveTo>
                    <a:cubicBezTo>
                      <a:pt x="15" y="2"/>
                      <a:pt x="15" y="0"/>
                      <a:pt x="13" y="0"/>
                    </a:cubicBezTo>
                    <a:cubicBezTo>
                      <a:pt x="8" y="10"/>
                      <a:pt x="4" y="20"/>
                      <a:pt x="0" y="31"/>
                    </a:cubicBezTo>
                    <a:cubicBezTo>
                      <a:pt x="12" y="28"/>
                      <a:pt x="12" y="12"/>
                      <a:pt x="17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822"/>
              <p:cNvSpPr>
                <a:spLocks noEditPoints="1"/>
              </p:cNvSpPr>
              <p:nvPr/>
            </p:nvSpPr>
            <p:spPr bwMode="auto">
              <a:xfrm>
                <a:off x="8858250" y="5910262"/>
                <a:ext cx="112713" cy="68262"/>
              </a:xfrm>
              <a:custGeom>
                <a:avLst/>
                <a:gdLst>
                  <a:gd name="T0" fmla="*/ 0 w 46"/>
                  <a:gd name="T1" fmla="*/ 17 h 28"/>
                  <a:gd name="T2" fmla="*/ 15 w 46"/>
                  <a:gd name="T3" fmla="*/ 26 h 28"/>
                  <a:gd name="T4" fmla="*/ 46 w 46"/>
                  <a:gd name="T5" fmla="*/ 11 h 28"/>
                  <a:gd name="T6" fmla="*/ 0 w 46"/>
                  <a:gd name="T7" fmla="*/ 17 h 28"/>
                  <a:gd name="T8" fmla="*/ 10 w 46"/>
                  <a:gd name="T9" fmla="*/ 18 h 28"/>
                  <a:gd name="T10" fmla="*/ 39 w 46"/>
                  <a:gd name="T11" fmla="*/ 14 h 28"/>
                  <a:gd name="T12" fmla="*/ 10 w 46"/>
                  <a:gd name="T13" fmla="*/ 1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28">
                    <a:moveTo>
                      <a:pt x="0" y="17"/>
                    </a:moveTo>
                    <a:cubicBezTo>
                      <a:pt x="1" y="24"/>
                      <a:pt x="8" y="25"/>
                      <a:pt x="15" y="26"/>
                    </a:cubicBezTo>
                    <a:cubicBezTo>
                      <a:pt x="30" y="28"/>
                      <a:pt x="45" y="23"/>
                      <a:pt x="46" y="11"/>
                    </a:cubicBezTo>
                    <a:cubicBezTo>
                      <a:pt x="35" y="0"/>
                      <a:pt x="3" y="3"/>
                      <a:pt x="0" y="17"/>
                    </a:cubicBezTo>
                    <a:close/>
                    <a:moveTo>
                      <a:pt x="10" y="18"/>
                    </a:moveTo>
                    <a:cubicBezTo>
                      <a:pt x="12" y="7"/>
                      <a:pt x="30" y="11"/>
                      <a:pt x="39" y="14"/>
                    </a:cubicBezTo>
                    <a:cubicBezTo>
                      <a:pt x="33" y="21"/>
                      <a:pt x="20" y="20"/>
                      <a:pt x="1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881"/>
              <p:cNvSpPr>
                <a:spLocks/>
              </p:cNvSpPr>
              <p:nvPr/>
            </p:nvSpPr>
            <p:spPr bwMode="auto">
              <a:xfrm>
                <a:off x="9250363" y="5421312"/>
                <a:ext cx="153988" cy="261937"/>
              </a:xfrm>
              <a:custGeom>
                <a:avLst/>
                <a:gdLst>
                  <a:gd name="T0" fmla="*/ 62 w 63"/>
                  <a:gd name="T1" fmla="*/ 46 h 108"/>
                  <a:gd name="T2" fmla="*/ 33 w 63"/>
                  <a:gd name="T3" fmla="*/ 0 h 108"/>
                  <a:gd name="T4" fmla="*/ 28 w 63"/>
                  <a:gd name="T5" fmla="*/ 65 h 108"/>
                  <a:gd name="T6" fmla="*/ 12 w 63"/>
                  <a:gd name="T7" fmla="*/ 66 h 108"/>
                  <a:gd name="T8" fmla="*/ 8 w 63"/>
                  <a:gd name="T9" fmla="*/ 101 h 108"/>
                  <a:gd name="T10" fmla="*/ 39 w 63"/>
                  <a:gd name="T11" fmla="*/ 82 h 108"/>
                  <a:gd name="T12" fmla="*/ 42 w 63"/>
                  <a:gd name="T13" fmla="*/ 35 h 108"/>
                  <a:gd name="T14" fmla="*/ 62 w 63"/>
                  <a:gd name="T15" fmla="*/ 46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3" h="108">
                    <a:moveTo>
                      <a:pt x="62" y="46"/>
                    </a:moveTo>
                    <a:cubicBezTo>
                      <a:pt x="63" y="26"/>
                      <a:pt x="54" y="4"/>
                      <a:pt x="33" y="0"/>
                    </a:cubicBezTo>
                    <a:cubicBezTo>
                      <a:pt x="27" y="21"/>
                      <a:pt x="30" y="50"/>
                      <a:pt x="28" y="65"/>
                    </a:cubicBezTo>
                    <a:cubicBezTo>
                      <a:pt x="22" y="65"/>
                      <a:pt x="16" y="65"/>
                      <a:pt x="12" y="66"/>
                    </a:cubicBezTo>
                    <a:cubicBezTo>
                      <a:pt x="5" y="72"/>
                      <a:pt x="0" y="92"/>
                      <a:pt x="8" y="101"/>
                    </a:cubicBezTo>
                    <a:cubicBezTo>
                      <a:pt x="19" y="108"/>
                      <a:pt x="36" y="90"/>
                      <a:pt x="39" y="82"/>
                    </a:cubicBezTo>
                    <a:cubicBezTo>
                      <a:pt x="43" y="69"/>
                      <a:pt x="36" y="49"/>
                      <a:pt x="42" y="35"/>
                    </a:cubicBezTo>
                    <a:cubicBezTo>
                      <a:pt x="50" y="37"/>
                      <a:pt x="52" y="46"/>
                      <a:pt x="62" y="4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884"/>
              <p:cNvSpPr>
                <a:spLocks noEditPoints="1"/>
              </p:cNvSpPr>
              <p:nvPr/>
            </p:nvSpPr>
            <p:spPr bwMode="auto">
              <a:xfrm>
                <a:off x="8720138" y="5381625"/>
                <a:ext cx="466725" cy="319087"/>
              </a:xfrm>
              <a:custGeom>
                <a:avLst/>
                <a:gdLst>
                  <a:gd name="T0" fmla="*/ 173 w 192"/>
                  <a:gd name="T1" fmla="*/ 127 h 131"/>
                  <a:gd name="T2" fmla="*/ 179 w 192"/>
                  <a:gd name="T3" fmla="*/ 2 h 131"/>
                  <a:gd name="T4" fmla="*/ 3 w 192"/>
                  <a:gd name="T5" fmla="*/ 72 h 131"/>
                  <a:gd name="T6" fmla="*/ 173 w 192"/>
                  <a:gd name="T7" fmla="*/ 98 h 131"/>
                  <a:gd name="T8" fmla="*/ 169 w 192"/>
                  <a:gd name="T9" fmla="*/ 85 h 131"/>
                  <a:gd name="T10" fmla="*/ 165 w 192"/>
                  <a:gd name="T11" fmla="*/ 82 h 131"/>
                  <a:gd name="T12" fmla="*/ 166 w 192"/>
                  <a:gd name="T13" fmla="*/ 81 h 131"/>
                  <a:gd name="T14" fmla="*/ 175 w 192"/>
                  <a:gd name="T15" fmla="*/ 53 h 131"/>
                  <a:gd name="T16" fmla="*/ 114 w 192"/>
                  <a:gd name="T17" fmla="*/ 119 h 131"/>
                  <a:gd name="T18" fmla="*/ 123 w 192"/>
                  <a:gd name="T19" fmla="*/ 115 h 131"/>
                  <a:gd name="T20" fmla="*/ 162 w 192"/>
                  <a:gd name="T21" fmla="*/ 50 h 131"/>
                  <a:gd name="T22" fmla="*/ 152 w 192"/>
                  <a:gd name="T23" fmla="*/ 62 h 131"/>
                  <a:gd name="T24" fmla="*/ 179 w 192"/>
                  <a:gd name="T25" fmla="*/ 15 h 131"/>
                  <a:gd name="T26" fmla="*/ 146 w 192"/>
                  <a:gd name="T27" fmla="*/ 62 h 131"/>
                  <a:gd name="T28" fmla="*/ 179 w 192"/>
                  <a:gd name="T29" fmla="*/ 15 h 131"/>
                  <a:gd name="T30" fmla="*/ 126 w 192"/>
                  <a:gd name="T31" fmla="*/ 73 h 131"/>
                  <a:gd name="T32" fmla="*/ 94 w 192"/>
                  <a:gd name="T33" fmla="*/ 118 h 131"/>
                  <a:gd name="T34" fmla="*/ 147 w 192"/>
                  <a:gd name="T35" fmla="*/ 28 h 131"/>
                  <a:gd name="T36" fmla="*/ 148 w 192"/>
                  <a:gd name="T37" fmla="*/ 17 h 131"/>
                  <a:gd name="T38" fmla="*/ 93 w 192"/>
                  <a:gd name="T39" fmla="*/ 117 h 131"/>
                  <a:gd name="T40" fmla="*/ 105 w 192"/>
                  <a:gd name="T41" fmla="*/ 72 h 131"/>
                  <a:gd name="T42" fmla="*/ 122 w 192"/>
                  <a:gd name="T43" fmla="*/ 12 h 131"/>
                  <a:gd name="T44" fmla="*/ 65 w 192"/>
                  <a:gd name="T45" fmla="*/ 115 h 131"/>
                  <a:gd name="T46" fmla="*/ 92 w 192"/>
                  <a:gd name="T47" fmla="*/ 70 h 131"/>
                  <a:gd name="T48" fmla="*/ 98 w 192"/>
                  <a:gd name="T49" fmla="*/ 70 h 131"/>
                  <a:gd name="T50" fmla="*/ 54 w 192"/>
                  <a:gd name="T51" fmla="*/ 116 h 131"/>
                  <a:gd name="T52" fmla="*/ 115 w 192"/>
                  <a:gd name="T53" fmla="*/ 13 h 131"/>
                  <a:gd name="T54" fmla="*/ 79 w 192"/>
                  <a:gd name="T55" fmla="*/ 52 h 131"/>
                  <a:gd name="T56" fmla="*/ 47 w 192"/>
                  <a:gd name="T57" fmla="*/ 100 h 131"/>
                  <a:gd name="T58" fmla="*/ 76 w 192"/>
                  <a:gd name="T59" fmla="*/ 52 h 131"/>
                  <a:gd name="T60" fmla="*/ 107 w 192"/>
                  <a:gd name="T61" fmla="*/ 13 h 131"/>
                  <a:gd name="T62" fmla="*/ 64 w 192"/>
                  <a:gd name="T63" fmla="*/ 53 h 131"/>
                  <a:gd name="T64" fmla="*/ 34 w 192"/>
                  <a:gd name="T65" fmla="*/ 114 h 131"/>
                  <a:gd name="T66" fmla="*/ 62 w 192"/>
                  <a:gd name="T67" fmla="*/ 43 h 131"/>
                  <a:gd name="T68" fmla="*/ 50 w 192"/>
                  <a:gd name="T69" fmla="*/ 51 h 131"/>
                  <a:gd name="T70" fmla="*/ 40 w 192"/>
                  <a:gd name="T71" fmla="*/ 79 h 131"/>
                  <a:gd name="T72" fmla="*/ 46 w 192"/>
                  <a:gd name="T73" fmla="*/ 48 h 131"/>
                  <a:gd name="T74" fmla="*/ 60 w 192"/>
                  <a:gd name="T75" fmla="*/ 13 h 131"/>
                  <a:gd name="T76" fmla="*/ 31 w 192"/>
                  <a:gd name="T77" fmla="*/ 84 h 131"/>
                  <a:gd name="T78" fmla="*/ 35 w 192"/>
                  <a:gd name="T79" fmla="*/ 55 h 131"/>
                  <a:gd name="T80" fmla="*/ 51 w 192"/>
                  <a:gd name="T81" fmla="*/ 13 h 131"/>
                  <a:gd name="T82" fmla="*/ 38 w 192"/>
                  <a:gd name="T83" fmla="*/ 30 h 131"/>
                  <a:gd name="T84" fmla="*/ 27 w 192"/>
                  <a:gd name="T85" fmla="*/ 14 h 131"/>
                  <a:gd name="T86" fmla="*/ 34 w 192"/>
                  <a:gd name="T87" fmla="*/ 20 h 131"/>
                  <a:gd name="T88" fmla="*/ 14 w 192"/>
                  <a:gd name="T89" fmla="*/ 49 h 131"/>
                  <a:gd name="T90" fmla="*/ 14 w 192"/>
                  <a:gd name="T91" fmla="*/ 63 h 131"/>
                  <a:gd name="T92" fmla="*/ 17 w 192"/>
                  <a:gd name="T93" fmla="*/ 75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92" h="131">
                    <a:moveTo>
                      <a:pt x="35" y="128"/>
                    </a:moveTo>
                    <a:cubicBezTo>
                      <a:pt x="58" y="131"/>
                      <a:pt x="84" y="129"/>
                      <a:pt x="107" y="128"/>
                    </a:cubicBezTo>
                    <a:cubicBezTo>
                      <a:pt x="131" y="128"/>
                      <a:pt x="154" y="131"/>
                      <a:pt x="173" y="127"/>
                    </a:cubicBezTo>
                    <a:cubicBezTo>
                      <a:pt x="184" y="109"/>
                      <a:pt x="187" y="87"/>
                      <a:pt x="187" y="59"/>
                    </a:cubicBezTo>
                    <a:cubicBezTo>
                      <a:pt x="187" y="40"/>
                      <a:pt x="192" y="19"/>
                      <a:pt x="184" y="8"/>
                    </a:cubicBezTo>
                    <a:cubicBezTo>
                      <a:pt x="182" y="5"/>
                      <a:pt x="177" y="6"/>
                      <a:pt x="179" y="2"/>
                    </a:cubicBezTo>
                    <a:cubicBezTo>
                      <a:pt x="133" y="0"/>
                      <a:pt x="98" y="6"/>
                      <a:pt x="43" y="5"/>
                    </a:cubicBezTo>
                    <a:cubicBezTo>
                      <a:pt x="22" y="4"/>
                      <a:pt x="12" y="1"/>
                      <a:pt x="9" y="16"/>
                    </a:cubicBezTo>
                    <a:cubicBezTo>
                      <a:pt x="6" y="30"/>
                      <a:pt x="5" y="55"/>
                      <a:pt x="3" y="72"/>
                    </a:cubicBezTo>
                    <a:cubicBezTo>
                      <a:pt x="3" y="80"/>
                      <a:pt x="0" y="88"/>
                      <a:pt x="0" y="93"/>
                    </a:cubicBezTo>
                    <a:cubicBezTo>
                      <a:pt x="2" y="119"/>
                      <a:pt x="17" y="125"/>
                      <a:pt x="35" y="128"/>
                    </a:cubicBezTo>
                    <a:close/>
                    <a:moveTo>
                      <a:pt x="173" y="98"/>
                    </a:moveTo>
                    <a:cubicBezTo>
                      <a:pt x="168" y="102"/>
                      <a:pt x="160" y="111"/>
                      <a:pt x="162" y="119"/>
                    </a:cubicBezTo>
                    <a:cubicBezTo>
                      <a:pt x="159" y="121"/>
                      <a:pt x="156" y="121"/>
                      <a:pt x="152" y="120"/>
                    </a:cubicBezTo>
                    <a:cubicBezTo>
                      <a:pt x="156" y="106"/>
                      <a:pt x="166" y="99"/>
                      <a:pt x="169" y="85"/>
                    </a:cubicBezTo>
                    <a:cubicBezTo>
                      <a:pt x="160" y="87"/>
                      <a:pt x="147" y="109"/>
                      <a:pt x="150" y="121"/>
                    </a:cubicBezTo>
                    <a:cubicBezTo>
                      <a:pt x="148" y="120"/>
                      <a:pt x="146" y="119"/>
                      <a:pt x="143" y="119"/>
                    </a:cubicBezTo>
                    <a:cubicBezTo>
                      <a:pt x="146" y="103"/>
                      <a:pt x="156" y="93"/>
                      <a:pt x="165" y="82"/>
                    </a:cubicBezTo>
                    <a:cubicBezTo>
                      <a:pt x="162" y="70"/>
                      <a:pt x="174" y="64"/>
                      <a:pt x="177" y="54"/>
                    </a:cubicBezTo>
                    <a:cubicBezTo>
                      <a:pt x="182" y="60"/>
                      <a:pt x="172" y="63"/>
                      <a:pt x="170" y="67"/>
                    </a:cubicBezTo>
                    <a:cubicBezTo>
                      <a:pt x="171" y="74"/>
                      <a:pt x="167" y="76"/>
                      <a:pt x="166" y="81"/>
                    </a:cubicBezTo>
                    <a:cubicBezTo>
                      <a:pt x="173" y="86"/>
                      <a:pt x="173" y="72"/>
                      <a:pt x="179" y="70"/>
                    </a:cubicBezTo>
                    <a:cubicBezTo>
                      <a:pt x="176" y="78"/>
                      <a:pt x="174" y="88"/>
                      <a:pt x="173" y="98"/>
                    </a:cubicBezTo>
                    <a:close/>
                    <a:moveTo>
                      <a:pt x="175" y="53"/>
                    </a:moveTo>
                    <a:cubicBezTo>
                      <a:pt x="167" y="48"/>
                      <a:pt x="165" y="72"/>
                      <a:pt x="157" y="75"/>
                    </a:cubicBezTo>
                    <a:cubicBezTo>
                      <a:pt x="158" y="91"/>
                      <a:pt x="137" y="103"/>
                      <a:pt x="137" y="118"/>
                    </a:cubicBezTo>
                    <a:cubicBezTo>
                      <a:pt x="130" y="122"/>
                      <a:pt x="125" y="118"/>
                      <a:pt x="114" y="119"/>
                    </a:cubicBezTo>
                    <a:cubicBezTo>
                      <a:pt x="117" y="102"/>
                      <a:pt x="128" y="93"/>
                      <a:pt x="134" y="80"/>
                    </a:cubicBezTo>
                    <a:cubicBezTo>
                      <a:pt x="137" y="79"/>
                      <a:pt x="139" y="84"/>
                      <a:pt x="140" y="80"/>
                    </a:cubicBezTo>
                    <a:cubicBezTo>
                      <a:pt x="139" y="90"/>
                      <a:pt x="127" y="102"/>
                      <a:pt x="123" y="115"/>
                    </a:cubicBezTo>
                    <a:cubicBezTo>
                      <a:pt x="131" y="117"/>
                      <a:pt x="133" y="107"/>
                      <a:pt x="136" y="102"/>
                    </a:cubicBezTo>
                    <a:cubicBezTo>
                      <a:pt x="145" y="86"/>
                      <a:pt x="158" y="69"/>
                      <a:pt x="168" y="53"/>
                    </a:cubicBezTo>
                    <a:cubicBezTo>
                      <a:pt x="167" y="50"/>
                      <a:pt x="165" y="49"/>
                      <a:pt x="162" y="50"/>
                    </a:cubicBezTo>
                    <a:cubicBezTo>
                      <a:pt x="169" y="41"/>
                      <a:pt x="173" y="29"/>
                      <a:pt x="182" y="23"/>
                    </a:cubicBezTo>
                    <a:cubicBezTo>
                      <a:pt x="181" y="31"/>
                      <a:pt x="178" y="44"/>
                      <a:pt x="175" y="53"/>
                    </a:cubicBezTo>
                    <a:close/>
                    <a:moveTo>
                      <a:pt x="152" y="62"/>
                    </a:moveTo>
                    <a:cubicBezTo>
                      <a:pt x="155" y="66"/>
                      <a:pt x="148" y="72"/>
                      <a:pt x="146" y="76"/>
                    </a:cubicBezTo>
                    <a:cubicBezTo>
                      <a:pt x="142" y="71"/>
                      <a:pt x="150" y="66"/>
                      <a:pt x="152" y="62"/>
                    </a:cubicBezTo>
                    <a:close/>
                    <a:moveTo>
                      <a:pt x="179" y="15"/>
                    </a:moveTo>
                    <a:cubicBezTo>
                      <a:pt x="172" y="24"/>
                      <a:pt x="166" y="33"/>
                      <a:pt x="161" y="44"/>
                    </a:cubicBezTo>
                    <a:cubicBezTo>
                      <a:pt x="159" y="44"/>
                      <a:pt x="158" y="44"/>
                      <a:pt x="157" y="44"/>
                    </a:cubicBezTo>
                    <a:cubicBezTo>
                      <a:pt x="154" y="49"/>
                      <a:pt x="149" y="56"/>
                      <a:pt x="146" y="62"/>
                    </a:cubicBezTo>
                    <a:cubicBezTo>
                      <a:pt x="142" y="68"/>
                      <a:pt x="139" y="77"/>
                      <a:pt x="133" y="76"/>
                    </a:cubicBezTo>
                    <a:cubicBezTo>
                      <a:pt x="143" y="51"/>
                      <a:pt x="159" y="33"/>
                      <a:pt x="172" y="12"/>
                    </a:cubicBezTo>
                    <a:cubicBezTo>
                      <a:pt x="175" y="12"/>
                      <a:pt x="175" y="15"/>
                      <a:pt x="179" y="15"/>
                    </a:cubicBezTo>
                    <a:close/>
                    <a:moveTo>
                      <a:pt x="158" y="13"/>
                    </a:moveTo>
                    <a:cubicBezTo>
                      <a:pt x="158" y="10"/>
                      <a:pt x="163" y="12"/>
                      <a:pt x="165" y="12"/>
                    </a:cubicBezTo>
                    <a:cubicBezTo>
                      <a:pt x="152" y="32"/>
                      <a:pt x="138" y="52"/>
                      <a:pt x="126" y="73"/>
                    </a:cubicBezTo>
                    <a:cubicBezTo>
                      <a:pt x="126" y="75"/>
                      <a:pt x="125" y="80"/>
                      <a:pt x="129" y="78"/>
                    </a:cubicBezTo>
                    <a:cubicBezTo>
                      <a:pt x="122" y="92"/>
                      <a:pt x="112" y="103"/>
                      <a:pt x="107" y="118"/>
                    </a:cubicBezTo>
                    <a:cubicBezTo>
                      <a:pt x="103" y="118"/>
                      <a:pt x="98" y="118"/>
                      <a:pt x="94" y="118"/>
                    </a:cubicBezTo>
                    <a:cubicBezTo>
                      <a:pt x="104" y="104"/>
                      <a:pt x="112" y="88"/>
                      <a:pt x="123" y="75"/>
                    </a:cubicBezTo>
                    <a:cubicBezTo>
                      <a:pt x="123" y="74"/>
                      <a:pt x="122" y="72"/>
                      <a:pt x="119" y="72"/>
                    </a:cubicBezTo>
                    <a:cubicBezTo>
                      <a:pt x="130" y="60"/>
                      <a:pt x="137" y="42"/>
                      <a:pt x="147" y="28"/>
                    </a:cubicBezTo>
                    <a:cubicBezTo>
                      <a:pt x="150" y="24"/>
                      <a:pt x="160" y="18"/>
                      <a:pt x="158" y="13"/>
                    </a:cubicBezTo>
                    <a:close/>
                    <a:moveTo>
                      <a:pt x="151" y="11"/>
                    </a:moveTo>
                    <a:cubicBezTo>
                      <a:pt x="157" y="13"/>
                      <a:pt x="148" y="17"/>
                      <a:pt x="148" y="17"/>
                    </a:cubicBezTo>
                    <a:cubicBezTo>
                      <a:pt x="137" y="33"/>
                      <a:pt x="124" y="57"/>
                      <a:pt x="112" y="74"/>
                    </a:cubicBezTo>
                    <a:cubicBezTo>
                      <a:pt x="108" y="76"/>
                      <a:pt x="116" y="78"/>
                      <a:pt x="112" y="79"/>
                    </a:cubicBezTo>
                    <a:cubicBezTo>
                      <a:pt x="108" y="93"/>
                      <a:pt x="92" y="102"/>
                      <a:pt x="93" y="117"/>
                    </a:cubicBezTo>
                    <a:cubicBezTo>
                      <a:pt x="89" y="121"/>
                      <a:pt x="84" y="115"/>
                      <a:pt x="80" y="118"/>
                    </a:cubicBezTo>
                    <a:cubicBezTo>
                      <a:pt x="88" y="102"/>
                      <a:pt x="99" y="89"/>
                      <a:pt x="109" y="76"/>
                    </a:cubicBezTo>
                    <a:cubicBezTo>
                      <a:pt x="110" y="73"/>
                      <a:pt x="108" y="72"/>
                      <a:pt x="105" y="72"/>
                    </a:cubicBezTo>
                    <a:cubicBezTo>
                      <a:pt x="112" y="62"/>
                      <a:pt x="117" y="51"/>
                      <a:pt x="127" y="46"/>
                    </a:cubicBezTo>
                    <a:cubicBezTo>
                      <a:pt x="133" y="32"/>
                      <a:pt x="140" y="20"/>
                      <a:pt x="151" y="11"/>
                    </a:cubicBezTo>
                    <a:close/>
                    <a:moveTo>
                      <a:pt x="122" y="12"/>
                    </a:moveTo>
                    <a:cubicBezTo>
                      <a:pt x="124" y="13"/>
                      <a:pt x="125" y="15"/>
                      <a:pt x="123" y="15"/>
                    </a:cubicBezTo>
                    <a:cubicBezTo>
                      <a:pt x="116" y="27"/>
                      <a:pt x="109" y="38"/>
                      <a:pt x="98" y="47"/>
                    </a:cubicBezTo>
                    <a:cubicBezTo>
                      <a:pt x="90" y="72"/>
                      <a:pt x="74" y="89"/>
                      <a:pt x="65" y="115"/>
                    </a:cubicBezTo>
                    <a:cubicBezTo>
                      <a:pt x="71" y="116"/>
                      <a:pt x="71" y="110"/>
                      <a:pt x="74" y="106"/>
                    </a:cubicBezTo>
                    <a:cubicBezTo>
                      <a:pt x="79" y="98"/>
                      <a:pt x="85" y="86"/>
                      <a:pt x="93" y="77"/>
                    </a:cubicBezTo>
                    <a:cubicBezTo>
                      <a:pt x="93" y="74"/>
                      <a:pt x="90" y="74"/>
                      <a:pt x="92" y="70"/>
                    </a:cubicBezTo>
                    <a:cubicBezTo>
                      <a:pt x="105" y="52"/>
                      <a:pt x="121" y="29"/>
                      <a:pt x="132" y="12"/>
                    </a:cubicBezTo>
                    <a:cubicBezTo>
                      <a:pt x="134" y="12"/>
                      <a:pt x="137" y="12"/>
                      <a:pt x="140" y="12"/>
                    </a:cubicBezTo>
                    <a:cubicBezTo>
                      <a:pt x="129" y="34"/>
                      <a:pt x="112" y="51"/>
                      <a:pt x="98" y="70"/>
                    </a:cubicBezTo>
                    <a:cubicBezTo>
                      <a:pt x="99" y="73"/>
                      <a:pt x="97" y="78"/>
                      <a:pt x="100" y="78"/>
                    </a:cubicBezTo>
                    <a:cubicBezTo>
                      <a:pt x="92" y="92"/>
                      <a:pt x="82" y="104"/>
                      <a:pt x="74" y="118"/>
                    </a:cubicBezTo>
                    <a:cubicBezTo>
                      <a:pt x="66" y="118"/>
                      <a:pt x="61" y="116"/>
                      <a:pt x="54" y="116"/>
                    </a:cubicBezTo>
                    <a:cubicBezTo>
                      <a:pt x="61" y="102"/>
                      <a:pt x="68" y="88"/>
                      <a:pt x="79" y="78"/>
                    </a:cubicBezTo>
                    <a:cubicBezTo>
                      <a:pt x="75" y="64"/>
                      <a:pt x="95" y="58"/>
                      <a:pt x="90" y="44"/>
                    </a:cubicBezTo>
                    <a:cubicBezTo>
                      <a:pt x="99" y="34"/>
                      <a:pt x="106" y="22"/>
                      <a:pt x="115" y="13"/>
                    </a:cubicBezTo>
                    <a:cubicBezTo>
                      <a:pt x="117" y="13"/>
                      <a:pt x="122" y="15"/>
                      <a:pt x="122" y="12"/>
                    </a:cubicBezTo>
                    <a:close/>
                    <a:moveTo>
                      <a:pt x="107" y="13"/>
                    </a:moveTo>
                    <a:cubicBezTo>
                      <a:pt x="97" y="26"/>
                      <a:pt x="89" y="40"/>
                      <a:pt x="79" y="52"/>
                    </a:cubicBezTo>
                    <a:cubicBezTo>
                      <a:pt x="81" y="62"/>
                      <a:pt x="74" y="67"/>
                      <a:pt x="69" y="74"/>
                    </a:cubicBezTo>
                    <a:cubicBezTo>
                      <a:pt x="68" y="89"/>
                      <a:pt x="54" y="101"/>
                      <a:pt x="47" y="116"/>
                    </a:cubicBezTo>
                    <a:cubicBezTo>
                      <a:pt x="41" y="112"/>
                      <a:pt x="46" y="104"/>
                      <a:pt x="47" y="100"/>
                    </a:cubicBezTo>
                    <a:cubicBezTo>
                      <a:pt x="49" y="97"/>
                      <a:pt x="54" y="92"/>
                      <a:pt x="57" y="88"/>
                    </a:cubicBezTo>
                    <a:cubicBezTo>
                      <a:pt x="60" y="83"/>
                      <a:pt x="64" y="78"/>
                      <a:pt x="67" y="75"/>
                    </a:cubicBezTo>
                    <a:cubicBezTo>
                      <a:pt x="67" y="64"/>
                      <a:pt x="73" y="59"/>
                      <a:pt x="76" y="52"/>
                    </a:cubicBezTo>
                    <a:cubicBezTo>
                      <a:pt x="77" y="47"/>
                      <a:pt x="75" y="47"/>
                      <a:pt x="75" y="43"/>
                    </a:cubicBezTo>
                    <a:cubicBezTo>
                      <a:pt x="83" y="33"/>
                      <a:pt x="91" y="24"/>
                      <a:pt x="98" y="13"/>
                    </a:cubicBezTo>
                    <a:cubicBezTo>
                      <a:pt x="101" y="16"/>
                      <a:pt x="102" y="12"/>
                      <a:pt x="107" y="13"/>
                    </a:cubicBezTo>
                    <a:close/>
                    <a:moveTo>
                      <a:pt x="89" y="14"/>
                    </a:moveTo>
                    <a:cubicBezTo>
                      <a:pt x="93" y="16"/>
                      <a:pt x="86" y="20"/>
                      <a:pt x="85" y="22"/>
                    </a:cubicBezTo>
                    <a:cubicBezTo>
                      <a:pt x="78" y="31"/>
                      <a:pt x="69" y="43"/>
                      <a:pt x="64" y="53"/>
                    </a:cubicBezTo>
                    <a:cubicBezTo>
                      <a:pt x="65" y="57"/>
                      <a:pt x="66" y="54"/>
                      <a:pt x="69" y="54"/>
                    </a:cubicBezTo>
                    <a:cubicBezTo>
                      <a:pt x="65" y="65"/>
                      <a:pt x="58" y="75"/>
                      <a:pt x="51" y="85"/>
                    </a:cubicBezTo>
                    <a:cubicBezTo>
                      <a:pt x="45" y="94"/>
                      <a:pt x="42" y="107"/>
                      <a:pt x="34" y="114"/>
                    </a:cubicBezTo>
                    <a:cubicBezTo>
                      <a:pt x="36" y="99"/>
                      <a:pt x="45" y="91"/>
                      <a:pt x="51" y="81"/>
                    </a:cubicBezTo>
                    <a:cubicBezTo>
                      <a:pt x="52" y="76"/>
                      <a:pt x="48" y="78"/>
                      <a:pt x="49" y="73"/>
                    </a:cubicBezTo>
                    <a:cubicBezTo>
                      <a:pt x="53" y="63"/>
                      <a:pt x="62" y="57"/>
                      <a:pt x="62" y="43"/>
                    </a:cubicBezTo>
                    <a:cubicBezTo>
                      <a:pt x="73" y="35"/>
                      <a:pt x="78" y="21"/>
                      <a:pt x="89" y="14"/>
                    </a:cubicBezTo>
                    <a:close/>
                    <a:moveTo>
                      <a:pt x="79" y="14"/>
                    </a:moveTo>
                    <a:cubicBezTo>
                      <a:pt x="71" y="28"/>
                      <a:pt x="60" y="39"/>
                      <a:pt x="50" y="51"/>
                    </a:cubicBezTo>
                    <a:cubicBezTo>
                      <a:pt x="57" y="61"/>
                      <a:pt x="37" y="70"/>
                      <a:pt x="43" y="83"/>
                    </a:cubicBezTo>
                    <a:cubicBezTo>
                      <a:pt x="35" y="91"/>
                      <a:pt x="32" y="110"/>
                      <a:pt x="23" y="112"/>
                    </a:cubicBezTo>
                    <a:cubicBezTo>
                      <a:pt x="24" y="102"/>
                      <a:pt x="33" y="88"/>
                      <a:pt x="40" y="79"/>
                    </a:cubicBezTo>
                    <a:cubicBezTo>
                      <a:pt x="41" y="76"/>
                      <a:pt x="39" y="74"/>
                      <a:pt x="36" y="75"/>
                    </a:cubicBezTo>
                    <a:cubicBezTo>
                      <a:pt x="36" y="67"/>
                      <a:pt x="50" y="56"/>
                      <a:pt x="49" y="50"/>
                    </a:cubicBezTo>
                    <a:cubicBezTo>
                      <a:pt x="49" y="50"/>
                      <a:pt x="46" y="48"/>
                      <a:pt x="46" y="48"/>
                    </a:cubicBezTo>
                    <a:cubicBezTo>
                      <a:pt x="52" y="35"/>
                      <a:pt x="64" y="29"/>
                      <a:pt x="71" y="14"/>
                    </a:cubicBezTo>
                    <a:cubicBezTo>
                      <a:pt x="74" y="14"/>
                      <a:pt x="76" y="14"/>
                      <a:pt x="79" y="14"/>
                    </a:cubicBezTo>
                    <a:close/>
                    <a:moveTo>
                      <a:pt x="60" y="13"/>
                    </a:moveTo>
                    <a:cubicBezTo>
                      <a:pt x="61" y="14"/>
                      <a:pt x="62" y="15"/>
                      <a:pt x="64" y="15"/>
                    </a:cubicBezTo>
                    <a:cubicBezTo>
                      <a:pt x="55" y="28"/>
                      <a:pt x="47" y="41"/>
                      <a:pt x="36" y="52"/>
                    </a:cubicBezTo>
                    <a:cubicBezTo>
                      <a:pt x="41" y="65"/>
                      <a:pt x="26" y="71"/>
                      <a:pt x="31" y="84"/>
                    </a:cubicBezTo>
                    <a:cubicBezTo>
                      <a:pt x="24" y="90"/>
                      <a:pt x="22" y="100"/>
                      <a:pt x="16" y="106"/>
                    </a:cubicBezTo>
                    <a:cubicBezTo>
                      <a:pt x="14" y="94"/>
                      <a:pt x="20" y="90"/>
                      <a:pt x="24" y="83"/>
                    </a:cubicBezTo>
                    <a:cubicBezTo>
                      <a:pt x="21" y="71"/>
                      <a:pt x="30" y="63"/>
                      <a:pt x="35" y="55"/>
                    </a:cubicBezTo>
                    <a:cubicBezTo>
                      <a:pt x="36" y="51"/>
                      <a:pt x="31" y="52"/>
                      <a:pt x="32" y="48"/>
                    </a:cubicBezTo>
                    <a:cubicBezTo>
                      <a:pt x="42" y="37"/>
                      <a:pt x="48" y="23"/>
                      <a:pt x="60" y="13"/>
                    </a:cubicBezTo>
                    <a:close/>
                    <a:moveTo>
                      <a:pt x="51" y="13"/>
                    </a:moveTo>
                    <a:cubicBezTo>
                      <a:pt x="47" y="19"/>
                      <a:pt x="42" y="27"/>
                      <a:pt x="38" y="34"/>
                    </a:cubicBezTo>
                    <a:cubicBezTo>
                      <a:pt x="34" y="40"/>
                      <a:pt x="29" y="51"/>
                      <a:pt x="21" y="49"/>
                    </a:cubicBezTo>
                    <a:cubicBezTo>
                      <a:pt x="28" y="44"/>
                      <a:pt x="30" y="34"/>
                      <a:pt x="38" y="30"/>
                    </a:cubicBezTo>
                    <a:cubicBezTo>
                      <a:pt x="41" y="23"/>
                      <a:pt x="43" y="15"/>
                      <a:pt x="51" y="13"/>
                    </a:cubicBezTo>
                    <a:close/>
                    <a:moveTo>
                      <a:pt x="18" y="12"/>
                    </a:moveTo>
                    <a:cubicBezTo>
                      <a:pt x="22" y="12"/>
                      <a:pt x="22" y="15"/>
                      <a:pt x="27" y="14"/>
                    </a:cubicBezTo>
                    <a:cubicBezTo>
                      <a:pt x="25" y="20"/>
                      <a:pt x="20" y="23"/>
                      <a:pt x="18" y="29"/>
                    </a:cubicBezTo>
                    <a:cubicBezTo>
                      <a:pt x="15" y="24"/>
                      <a:pt x="19" y="17"/>
                      <a:pt x="18" y="12"/>
                    </a:cubicBezTo>
                    <a:close/>
                    <a:moveTo>
                      <a:pt x="34" y="20"/>
                    </a:moveTo>
                    <a:cubicBezTo>
                      <a:pt x="35" y="17"/>
                      <a:pt x="30" y="14"/>
                      <a:pt x="34" y="14"/>
                    </a:cubicBezTo>
                    <a:cubicBezTo>
                      <a:pt x="35" y="11"/>
                      <a:pt x="38" y="17"/>
                      <a:pt x="39" y="13"/>
                    </a:cubicBezTo>
                    <a:cubicBezTo>
                      <a:pt x="37" y="25"/>
                      <a:pt x="24" y="39"/>
                      <a:pt x="14" y="49"/>
                    </a:cubicBezTo>
                    <a:cubicBezTo>
                      <a:pt x="18" y="36"/>
                      <a:pt x="23" y="25"/>
                      <a:pt x="34" y="20"/>
                    </a:cubicBezTo>
                    <a:close/>
                    <a:moveTo>
                      <a:pt x="14" y="56"/>
                    </a:moveTo>
                    <a:cubicBezTo>
                      <a:pt x="20" y="56"/>
                      <a:pt x="14" y="61"/>
                      <a:pt x="14" y="63"/>
                    </a:cubicBezTo>
                    <a:cubicBezTo>
                      <a:pt x="10" y="61"/>
                      <a:pt x="16" y="59"/>
                      <a:pt x="14" y="56"/>
                    </a:cubicBezTo>
                    <a:close/>
                    <a:moveTo>
                      <a:pt x="20" y="62"/>
                    </a:moveTo>
                    <a:cubicBezTo>
                      <a:pt x="26" y="63"/>
                      <a:pt x="18" y="72"/>
                      <a:pt x="17" y="75"/>
                    </a:cubicBezTo>
                    <a:cubicBezTo>
                      <a:pt x="16" y="79"/>
                      <a:pt x="18" y="86"/>
                      <a:pt x="14" y="89"/>
                    </a:cubicBezTo>
                    <a:cubicBezTo>
                      <a:pt x="9" y="78"/>
                      <a:pt x="18" y="70"/>
                      <a:pt x="20" y="6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2" name="组 248"/>
          <p:cNvGrpSpPr/>
          <p:nvPr/>
        </p:nvGrpSpPr>
        <p:grpSpPr>
          <a:xfrm>
            <a:off x="694980" y="3863910"/>
            <a:ext cx="4427585" cy="2231184"/>
            <a:chOff x="881529" y="2769928"/>
            <a:chExt cx="4427585" cy="2231184"/>
          </a:xfrm>
        </p:grpSpPr>
        <p:sp>
          <p:nvSpPr>
            <p:cNvPr id="173" name="文本框 8"/>
            <p:cNvSpPr txBox="1"/>
            <p:nvPr/>
          </p:nvSpPr>
          <p:spPr>
            <a:xfrm>
              <a:off x="881529" y="3228319"/>
              <a:ext cx="4427585" cy="1772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联合全国教育信息化权威机构，整合国内智慧教育顶尖资源，为重庆知名中小学、职业院校全方位构建一流智慧教学、智慧管理、智慧资源、智慧环境体系，通过创新教学模式、优化管理流程、丰富教学资源、智能管控环境、科学诊断决策，促进信息技术与教育教学的深度融合。</a:t>
              </a:r>
            </a:p>
          </p:txBody>
        </p:sp>
        <p:sp>
          <p:nvSpPr>
            <p:cNvPr id="174" name="矩形 173"/>
            <p:cNvSpPr/>
            <p:nvPr/>
          </p:nvSpPr>
          <p:spPr>
            <a:xfrm>
              <a:off x="917973" y="2769928"/>
              <a:ext cx="2596701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智慧校园项目建设</a:t>
              </a:r>
              <a:endParaRPr lang="en-US" altLang="zh-CN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178" name="组 254"/>
          <p:cNvGrpSpPr/>
          <p:nvPr/>
        </p:nvGrpSpPr>
        <p:grpSpPr>
          <a:xfrm>
            <a:off x="8073776" y="3863910"/>
            <a:ext cx="3453822" cy="1112396"/>
            <a:chOff x="-567462" y="2775887"/>
            <a:chExt cx="3453822" cy="1112396"/>
          </a:xfrm>
        </p:grpSpPr>
        <p:sp>
          <p:nvSpPr>
            <p:cNvPr id="179" name="文本框 8"/>
            <p:cNvSpPr txBox="1"/>
            <p:nvPr/>
          </p:nvSpPr>
          <p:spPr>
            <a:xfrm>
              <a:off x="-567462" y="3235797"/>
              <a:ext cx="3453822" cy="652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以中职教育工作者、中职学生为服务对象，拟实现中职教育的融合创新发展。</a:t>
              </a:r>
            </a:p>
          </p:txBody>
        </p:sp>
        <p:sp>
          <p:nvSpPr>
            <p:cNvPr id="180" name="矩形 179"/>
            <p:cNvSpPr/>
            <p:nvPr/>
          </p:nvSpPr>
          <p:spPr>
            <a:xfrm>
              <a:off x="-477451" y="2775887"/>
              <a:ext cx="3341836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智慧职教综合服务管理平台</a:t>
              </a:r>
              <a:endParaRPr lang="en-US" altLang="zh-CN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181" name="组 257"/>
          <p:cNvGrpSpPr/>
          <p:nvPr/>
        </p:nvGrpSpPr>
        <p:grpSpPr>
          <a:xfrm>
            <a:off x="5108143" y="1564630"/>
            <a:ext cx="3874471" cy="1407092"/>
            <a:chOff x="917247" y="2648584"/>
            <a:chExt cx="3874471" cy="1407092"/>
          </a:xfrm>
        </p:grpSpPr>
        <p:sp>
          <p:nvSpPr>
            <p:cNvPr id="182" name="文本框 8"/>
            <p:cNvSpPr txBox="1"/>
            <p:nvPr/>
          </p:nvSpPr>
          <p:spPr>
            <a:xfrm>
              <a:off x="917247" y="3123113"/>
              <a:ext cx="3874471" cy="9325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1400" dirty="0">
                  <a:blipFill>
                    <a:blip r:embed="rId3"/>
                    <a:stretch>
                      <a:fillRect/>
                    </a:stretch>
                  </a:blipFill>
                  <a:latin typeface="微软雅黑" charset="0"/>
                  <a:ea typeface="微软雅黑" charset="0"/>
                </a:rPr>
                <a:t>以学前教育工作者、幼儿家长为服务对象，拟实现全市学前教育资源、课程建设及实施、幼儿园标准化建设的公共服务平台。</a:t>
              </a:r>
            </a:p>
          </p:txBody>
        </p:sp>
        <p:sp>
          <p:nvSpPr>
            <p:cNvPr id="183" name="矩形 182"/>
            <p:cNvSpPr/>
            <p:nvPr/>
          </p:nvSpPr>
          <p:spPr>
            <a:xfrm>
              <a:off x="917247" y="2648584"/>
              <a:ext cx="3055643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学前教育公共服务</a:t>
              </a:r>
              <a:r>
                <a:rPr lang="zh-CN" altLang="en-US" b="1" kern="0" dirty="0" smtClean="0">
                  <a:blipFill dpi="0" rotWithShape="1"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/>
                    <a:stretch>
                      <a:fillRect/>
                    </a:stretch>
                  </a:blipFill>
                  <a:ea typeface="微软雅黑" charset="0"/>
                </a:rPr>
                <a:t>平台</a:t>
              </a:r>
              <a:endParaRPr lang="en-US" altLang="zh-CN" b="1" kern="0" dirty="0">
                <a:blipFill dpi="0" rotWithShape="1"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sp>
        <p:nvSpPr>
          <p:cNvPr id="55" name="文本框 54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04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 advTm="4732"/>
    </mc:Choice>
    <mc:Fallback xmlns="">
      <p:transition advClick="0" advTm="4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A_图片 1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5742"/>
          <a:stretch/>
        </p:blipFill>
        <p:spPr>
          <a:xfrm>
            <a:off x="-7579" y="0"/>
            <a:ext cx="12188108" cy="6845300"/>
          </a:xfrm>
          <a:prstGeom prst="rect">
            <a:avLst/>
          </a:prstGeom>
        </p:spPr>
      </p:pic>
      <p:sp>
        <p:nvSpPr>
          <p:cNvPr id="6" name="PA_5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022867" y="2046830"/>
            <a:ext cx="615553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defRPr/>
            </a:pPr>
            <a:r>
              <a:rPr lang="zh-CN" altLang="en-US" sz="6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教育信息化研究所</a:t>
            </a:r>
            <a:endParaRPr lang="en-US" altLang="zh-CN" sz="6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  <p:sp>
        <p:nvSpPr>
          <p:cNvPr id="7" name="PA_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2891831" y="3102103"/>
            <a:ext cx="641760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Font typeface="Arial" panose="020B0604020202020204" pitchFamily="34" charset="0"/>
              <a:buNone/>
            </a:pPr>
            <a:r>
              <a:rPr lang="zh-CN" altLang="en-US" sz="1600" dirty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Arial" panose="020B0604020202020204" pitchFamily="34" charset="0"/>
              </a:rPr>
              <a:t>（</a:t>
            </a:r>
            <a:r>
              <a:rPr lang="zh-CN" altLang="en-US" sz="1600" dirty="0" smtClean="0">
                <a:solidFill>
                  <a:schemeClr val="bg1"/>
                </a:solidFill>
                <a:latin typeface="华文隶书" panose="02010800040101010101" pitchFamily="2" charset="-122"/>
                <a:ea typeface="华文隶书" panose="02010800040101010101" pitchFamily="2" charset="-122"/>
                <a:cs typeface="Arial" panose="020B0604020202020204" pitchFamily="34" charset="0"/>
              </a:rPr>
              <a:t>昭信教育科技集团信息技术中心）</a:t>
            </a:r>
            <a:endParaRPr lang="zh-CN" altLang="en-US" sz="1600" dirty="0">
              <a:solidFill>
                <a:schemeClr val="bg1"/>
              </a:solidFill>
              <a:latin typeface="华文隶书" panose="02010800040101010101" pitchFamily="2" charset="-122"/>
              <a:ea typeface="华文隶书" panose="020108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PA_3"/>
          <p:cNvSpPr>
            <a:spLocks noChangeShapeType="1"/>
          </p:cNvSpPr>
          <p:nvPr>
            <p:custDataLst>
              <p:tags r:id="rId4"/>
            </p:custDataLst>
          </p:nvPr>
        </p:nvSpPr>
        <p:spPr bwMode="auto">
          <a:xfrm>
            <a:off x="4117975" y="3446408"/>
            <a:ext cx="3937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zh-CN" altLang="en-US" sz="2400"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solidFill>
                <a:schemeClr val="bg1"/>
              </a:solidFill>
              <a:latin typeface="Arial" pitchFamily="34" charset="0"/>
            </a:endParaRPr>
          </a:p>
        </p:txBody>
      </p:sp>
      <p:sp>
        <p:nvSpPr>
          <p:cNvPr id="9" name="PA_2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4001606" y="3637512"/>
            <a:ext cx="420559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buClr>
                <a:srgbClr val="B71F22"/>
              </a:buClr>
            </a:pPr>
            <a:r>
              <a:rPr lang="zh-CN" altLang="en-US" sz="1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咨询     设计     研发     集成 </a:t>
            </a:r>
            <a:endParaRPr lang="zh-CN" altLang="en-US" sz="1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36902" y="1352056"/>
            <a:ext cx="3530297" cy="492443"/>
            <a:chOff x="3837178" y="1659292"/>
            <a:chExt cx="3530297" cy="492443"/>
          </a:xfrm>
        </p:grpSpPr>
        <p:sp>
          <p:nvSpPr>
            <p:cNvPr id="10" name="PA_1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494894" y="1659292"/>
              <a:ext cx="2872581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3200" dirty="0" smtClean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cs typeface="宋体" panose="02010600030101010101" pitchFamily="2" charset="-122"/>
                </a:rPr>
                <a:t>昭信教育研究院</a:t>
              </a:r>
              <a:endParaRPr lang="en-US" altLang="zh-CN" sz="32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528"/>
            <a:stretch/>
          </p:blipFill>
          <p:spPr>
            <a:xfrm>
              <a:off x="3837178" y="1673159"/>
              <a:ext cx="516365" cy="46470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文本框 3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475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Click="0" advTm="5784">
        <p14:vortex dir="r"/>
      </p:transition>
    </mc:Choice>
    <mc:Fallback xmlns="">
      <p:transition spd="slow" advClick="0" advTm="578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4" grpId="0"/>
    </p:bldLst>
  </p:timing>
  <p:extLst mod="1">
    <p:ext uri="{E180D4A7-C9FB-4DFB-919C-405C955672EB}">
      <p14:showEvtLst xmlns:p14="http://schemas.microsoft.com/office/powerpoint/2010/main">
        <p14:playEvt time="1" objId="11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hape 206"/>
          <p:cNvSpPr>
            <a:spLocks noChangeArrowheads="1"/>
          </p:cNvSpPr>
          <p:nvPr/>
        </p:nvSpPr>
        <p:spPr bwMode="auto">
          <a:xfrm>
            <a:off x="3029479" y="2331358"/>
            <a:ext cx="254000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1" name="Shape 207"/>
          <p:cNvSpPr>
            <a:spLocks noChangeArrowheads="1"/>
          </p:cNvSpPr>
          <p:nvPr/>
        </p:nvSpPr>
        <p:spPr bwMode="auto">
          <a:xfrm rot="10800000">
            <a:off x="9133946" y="2331358"/>
            <a:ext cx="256116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2" name="Shape 208"/>
          <p:cNvSpPr>
            <a:spLocks noChangeShapeType="1"/>
          </p:cNvSpPr>
          <p:nvPr/>
        </p:nvSpPr>
        <p:spPr bwMode="auto">
          <a:xfrm flipV="1">
            <a:off x="9758362" y="241179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3" name="Shape 209"/>
          <p:cNvSpPr>
            <a:spLocks noChangeShapeType="1"/>
          </p:cNvSpPr>
          <p:nvPr/>
        </p:nvSpPr>
        <p:spPr bwMode="auto">
          <a:xfrm flipV="1">
            <a:off x="10126662" y="255995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4" name="Shape 210"/>
          <p:cNvSpPr>
            <a:spLocks noChangeShapeType="1"/>
          </p:cNvSpPr>
          <p:nvPr/>
        </p:nvSpPr>
        <p:spPr bwMode="auto">
          <a:xfrm flipV="1">
            <a:off x="2637895" y="241179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5" name="Shape 211"/>
          <p:cNvSpPr>
            <a:spLocks noChangeShapeType="1"/>
          </p:cNvSpPr>
          <p:nvPr/>
        </p:nvSpPr>
        <p:spPr bwMode="auto">
          <a:xfrm flipV="1">
            <a:off x="2246312" y="255995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39" name="Shape 98"/>
          <p:cNvSpPr>
            <a:spLocks noChangeArrowheads="1"/>
          </p:cNvSpPr>
          <p:nvPr/>
        </p:nvSpPr>
        <p:spPr bwMode="auto">
          <a:xfrm>
            <a:off x="4798871" y="1571633"/>
            <a:ext cx="2667284" cy="266728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40" name="Shape 99"/>
          <p:cNvSpPr>
            <a:spLocks noChangeArrowheads="1"/>
          </p:cNvSpPr>
          <p:nvPr/>
        </p:nvSpPr>
        <p:spPr bwMode="auto">
          <a:xfrm>
            <a:off x="4517796" y="1290558"/>
            <a:ext cx="3229434" cy="322943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46" name="Shape 105"/>
          <p:cNvSpPr/>
          <p:nvPr/>
        </p:nvSpPr>
        <p:spPr bwMode="auto">
          <a:xfrm>
            <a:off x="5454442" y="2356153"/>
            <a:ext cx="1356140" cy="14178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400" tIns="25400" rIns="25400" bIns="25400" anchor="ctr">
            <a:spAutoFit/>
          </a:bodyPr>
          <a:lstStyle/>
          <a:p>
            <a:pPr defTabSz="412316">
              <a:lnSpc>
                <a:spcPct val="80000"/>
              </a:lnSpc>
              <a:defRPr/>
            </a:pPr>
            <a:r>
              <a:rPr lang="en-US" sz="11100" b="1" kern="0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헤드라인A"/>
                <a:cs typeface="헤드라인A"/>
              </a:rPr>
              <a:t>0</a:t>
            </a:r>
            <a:r>
              <a:rPr sz="11100" b="1" kern="0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헤드라인A"/>
                <a:cs typeface="헤드라인A"/>
              </a:rPr>
              <a:t>1</a:t>
            </a:r>
          </a:p>
        </p:txBody>
      </p:sp>
      <p:sp>
        <p:nvSpPr>
          <p:cNvPr id="54" name="Shape 68"/>
          <p:cNvSpPr>
            <a:spLocks noChangeArrowheads="1"/>
          </p:cNvSpPr>
          <p:nvPr/>
        </p:nvSpPr>
        <p:spPr bwMode="auto">
          <a:xfrm rot="-602481">
            <a:off x="2195058" y="-547234"/>
            <a:ext cx="7404101" cy="548481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3294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Shape 68"/>
          <p:cNvSpPr>
            <a:spLocks noChangeArrowheads="1"/>
          </p:cNvSpPr>
          <p:nvPr/>
        </p:nvSpPr>
        <p:spPr bwMode="auto">
          <a:xfrm rot="-602481">
            <a:off x="1817233" y="-893309"/>
            <a:ext cx="8102601" cy="6003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20000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734490" y="4916345"/>
            <a:ext cx="6740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教育信息化研究所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r>
              <a:rPr lang="en-US" altLang="zh-CN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概况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042608" y="5624759"/>
            <a:ext cx="4124712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专注教育信息化领域</a:t>
            </a:r>
            <a:endParaRPr lang="zh-CN" altLang="en-US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9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6314">
        <p14:warp dir="in"/>
      </p:transition>
    </mc:Choice>
    <mc:Fallback xmlns="">
      <p:transition spd="slow" advClick="0" advTm="63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50"/>
                            </p:stCondLst>
                            <p:childTnLst>
                              <p:par>
                                <p:cTn id="51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2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775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50" tmFilter="0,0; .5, 1; 1, 1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19462" grpId="0" animBg="1"/>
      <p:bldP spid="19463" grpId="0" animBg="1"/>
      <p:bldP spid="19464" grpId="0" animBg="1"/>
      <p:bldP spid="19465" grpId="0" animBg="1"/>
      <p:bldP spid="39" grpId="0" animBg="1"/>
      <p:bldP spid="40" grpId="0" animBg="1"/>
      <p:bldP spid="46" grpId="0"/>
      <p:bldP spid="56" grpId="0"/>
      <p:bldP spid="5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2286187" y="784326"/>
            <a:ext cx="763674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教育信息化研究所是昭信教育研究院教育信息化</a:t>
            </a:r>
            <a:r>
              <a:rPr lang="zh-CN" altLang="en-US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研究、执行机构</a:t>
            </a:r>
            <a:endParaRPr lang="en-US" altLang="zh-CN" sz="16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研究所</a:t>
            </a:r>
            <a:r>
              <a:rPr lang="zh-CN" altLang="en-US" sz="18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立足重庆、面向全国</a:t>
            </a:r>
            <a:r>
              <a:rPr lang="zh-CN" altLang="en-US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，致力于教育与科技的深度融合，努力建设成为</a:t>
            </a:r>
            <a:endParaRPr lang="en-US" altLang="zh-CN" sz="16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国内教育信息化技术研发、工程设计、规划咨询、平台运营的一流研究机构</a:t>
            </a:r>
            <a:endParaRPr lang="en-US" altLang="zh-CN" sz="16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Shape 493"/>
          <p:cNvSpPr>
            <a:spLocks noChangeArrowheads="1"/>
          </p:cNvSpPr>
          <p:nvPr/>
        </p:nvSpPr>
        <p:spPr bwMode="auto">
          <a:xfrm>
            <a:off x="-184150" y="4667251"/>
            <a:ext cx="12623801" cy="1513416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chemeClr val="bg1">
              <a:alpha val="4000"/>
            </a:schemeClr>
          </a:solidFill>
          <a:ln w="22225">
            <a:gradFill flip="none" rotWithShape="1">
              <a:gsLst>
                <a:gs pos="75000">
                  <a:srgbClr val="151F5E"/>
                </a:gs>
                <a:gs pos="59000">
                  <a:srgbClr val="FCFCFC"/>
                </a:gs>
                <a:gs pos="32000">
                  <a:srgbClr val="151F5E"/>
                </a:gs>
                <a:gs pos="11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</a:ln>
          <a:effectLst>
            <a:glow rad="495300">
              <a:srgbClr val="150A48">
                <a:alpha val="25000"/>
              </a:srgbClr>
            </a:glow>
            <a:outerShdw blurRad="228600" dist="76200" dir="2700000" algn="tl" rotWithShape="0">
              <a:prstClr val="black">
                <a:alpha val="5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造字工房尚黑 G0v1 细体" pitchFamily="50" charset="-122"/>
              <a:ea typeface="造字工房尚黑 G0v1 细体" pitchFamily="50" charset="-122"/>
            </a:endParaRPr>
          </a:p>
        </p:txBody>
      </p:sp>
      <p:sp>
        <p:nvSpPr>
          <p:cNvPr id="34" name="Shape 492"/>
          <p:cNvSpPr>
            <a:spLocks noChangeArrowheads="1"/>
          </p:cNvSpPr>
          <p:nvPr/>
        </p:nvSpPr>
        <p:spPr bwMode="auto">
          <a:xfrm>
            <a:off x="859367" y="4775200"/>
            <a:ext cx="10805584" cy="1297517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chemeClr val="bg1">
              <a:alpha val="4000"/>
            </a:schemeClr>
          </a:solidFill>
          <a:ln w="22225">
            <a:gradFill flip="none" rotWithShape="1">
              <a:gsLst>
                <a:gs pos="75000">
                  <a:srgbClr val="151F5E"/>
                </a:gs>
                <a:gs pos="59000">
                  <a:srgbClr val="FCFCFC"/>
                </a:gs>
                <a:gs pos="32000">
                  <a:srgbClr val="151F5E"/>
                </a:gs>
                <a:gs pos="11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</a:ln>
          <a:effectLst>
            <a:glow rad="495300">
              <a:srgbClr val="150A48">
                <a:alpha val="25000"/>
              </a:srgbClr>
            </a:glow>
            <a:outerShdw blurRad="228600" dist="76200" dir="2700000" algn="tl" rotWithShape="0">
              <a:prstClr val="black">
                <a:alpha val="5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造字工房尚黑 G0v1 细体" pitchFamily="50" charset="-122"/>
              <a:ea typeface="造字工房尚黑 G0v1 细体" pitchFamily="50" charset="-122"/>
            </a:endParaRPr>
          </a:p>
        </p:txBody>
      </p:sp>
      <p:sp>
        <p:nvSpPr>
          <p:cNvPr id="35" name="Shape 491"/>
          <p:cNvSpPr>
            <a:spLocks noChangeArrowheads="1"/>
          </p:cNvSpPr>
          <p:nvPr/>
        </p:nvSpPr>
        <p:spPr bwMode="auto">
          <a:xfrm>
            <a:off x="1816100" y="4891617"/>
            <a:ext cx="8892117" cy="1066800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chemeClr val="bg1">
              <a:alpha val="4000"/>
            </a:schemeClr>
          </a:solidFill>
          <a:ln w="22225">
            <a:gradFill flip="none" rotWithShape="1">
              <a:gsLst>
                <a:gs pos="75000">
                  <a:srgbClr val="151F5E"/>
                </a:gs>
                <a:gs pos="59000">
                  <a:srgbClr val="FCFCFC"/>
                </a:gs>
                <a:gs pos="32000">
                  <a:srgbClr val="151F5E"/>
                </a:gs>
                <a:gs pos="11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</a:ln>
          <a:effectLst>
            <a:glow rad="495300">
              <a:srgbClr val="150A48">
                <a:alpha val="25000"/>
              </a:srgbClr>
            </a:glow>
            <a:outerShdw blurRad="228600" dist="76200" dir="2700000" algn="tl" rotWithShape="0">
              <a:prstClr val="black">
                <a:alpha val="5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>
              <a:solidFill>
                <a:schemeClr val="l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Shape 494"/>
          <p:cNvSpPr>
            <a:spLocks noChangeShapeType="1"/>
          </p:cNvSpPr>
          <p:nvPr/>
        </p:nvSpPr>
        <p:spPr bwMode="auto">
          <a:xfrm flipV="1">
            <a:off x="2875008" y="2409825"/>
            <a:ext cx="0" cy="3080738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37" name="Shape 495"/>
          <p:cNvSpPr>
            <a:spLocks noChangeArrowheads="1"/>
          </p:cNvSpPr>
          <p:nvPr/>
        </p:nvSpPr>
        <p:spPr bwMode="auto">
          <a:xfrm>
            <a:off x="1316567" y="2147457"/>
            <a:ext cx="9622367" cy="1153584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chemeClr val="bg1">
              <a:alpha val="4000"/>
            </a:schemeClr>
          </a:solidFill>
          <a:ln w="22225">
            <a:gradFill flip="none" rotWithShape="1">
              <a:gsLst>
                <a:gs pos="75000">
                  <a:srgbClr val="151F5E"/>
                </a:gs>
                <a:gs pos="59000">
                  <a:srgbClr val="FCFCFC"/>
                </a:gs>
                <a:gs pos="32000">
                  <a:srgbClr val="151F5E"/>
                </a:gs>
                <a:gs pos="11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</a:ln>
          <a:effectLst>
            <a:glow rad="495300">
              <a:srgbClr val="150A48">
                <a:alpha val="25000"/>
              </a:srgbClr>
            </a:glow>
            <a:outerShdw blurRad="228600" dist="76200" dir="2700000" algn="tl" rotWithShape="0">
              <a:prstClr val="black">
                <a:alpha val="5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造字工房尚黑 G0v1 细体" pitchFamily="50" charset="-122"/>
              <a:ea typeface="造字工房尚黑 G0v1 细体" pitchFamily="50" charset="-122"/>
            </a:endParaRPr>
          </a:p>
        </p:txBody>
      </p:sp>
      <p:sp>
        <p:nvSpPr>
          <p:cNvPr id="39" name="Shape 497"/>
          <p:cNvSpPr>
            <a:spLocks noChangeShapeType="1"/>
          </p:cNvSpPr>
          <p:nvPr/>
        </p:nvSpPr>
        <p:spPr bwMode="auto">
          <a:xfrm flipV="1">
            <a:off x="5101574" y="3038504"/>
            <a:ext cx="0" cy="2452059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41" name="Shape 499"/>
          <p:cNvSpPr>
            <a:spLocks noChangeShapeType="1"/>
          </p:cNvSpPr>
          <p:nvPr/>
        </p:nvSpPr>
        <p:spPr bwMode="auto">
          <a:xfrm flipV="1">
            <a:off x="7554050" y="4315046"/>
            <a:ext cx="2" cy="1175517"/>
          </a:xfrm>
          <a:prstGeom prst="line">
            <a:avLst/>
          </a:prstGeom>
          <a:noFill/>
          <a:ln w="12700">
            <a:solidFill>
              <a:srgbClr val="FFFFFF"/>
            </a:solidFill>
            <a:miter lim="4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42" name="Shape 500"/>
          <p:cNvSpPr/>
          <p:nvPr/>
        </p:nvSpPr>
        <p:spPr>
          <a:xfrm>
            <a:off x="7730910" y="4210473"/>
            <a:ext cx="3800475" cy="1052596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1200" kern="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智慧校园建设示范效应更加明显，教育智能化应用更加深入，面向师生的个性化、体验式教育服务更加普及，灵活开放的智慧教育生态初步形成，智慧教育总体水平跻身中西部</a:t>
            </a:r>
            <a:r>
              <a:rPr lang="zh-CN" altLang="en-US" sz="1200" kern="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前列</a:t>
            </a:r>
            <a:r>
              <a:rPr lang="zh-CN" altLang="en-US" sz="1200" kern="0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sz="1200" kern="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Shape 501"/>
          <p:cNvSpPr>
            <a:spLocks noChangeArrowheads="1"/>
          </p:cNvSpPr>
          <p:nvPr/>
        </p:nvSpPr>
        <p:spPr bwMode="auto">
          <a:xfrm>
            <a:off x="2357967" y="3032225"/>
            <a:ext cx="7539567" cy="903817"/>
          </a:xfrm>
          <a:custGeom>
            <a:avLst/>
            <a:gdLst>
              <a:gd name="T0" fmla="*/ 4254 w 21600"/>
              <a:gd name="T1" fmla="*/ 0 h 21600"/>
              <a:gd name="T2" fmla="*/ 17191 w 21600"/>
              <a:gd name="T3" fmla="*/ 0 h 21600"/>
              <a:gd name="T4" fmla="*/ 21600 w 21600"/>
              <a:gd name="T5" fmla="*/ 21600 h 21600"/>
              <a:gd name="T6" fmla="*/ 0 w 21600"/>
              <a:gd name="T7" fmla="*/ 21600 h 21600"/>
              <a:gd name="T8" fmla="*/ 4254 w 21600"/>
              <a:gd name="T9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600" h="21600">
                <a:moveTo>
                  <a:pt x="4254" y="0"/>
                </a:moveTo>
                <a:lnTo>
                  <a:pt x="17191" y="0"/>
                </a:lnTo>
                <a:lnTo>
                  <a:pt x="21600" y="21600"/>
                </a:lnTo>
                <a:lnTo>
                  <a:pt x="0" y="21600"/>
                </a:lnTo>
                <a:lnTo>
                  <a:pt x="4254" y="0"/>
                </a:lnTo>
                <a:close/>
              </a:path>
            </a:pathLst>
          </a:custGeom>
          <a:solidFill>
            <a:schemeClr val="bg1">
              <a:alpha val="4000"/>
            </a:schemeClr>
          </a:solidFill>
          <a:ln w="22225">
            <a:gradFill flip="none" rotWithShape="1">
              <a:gsLst>
                <a:gs pos="75000">
                  <a:srgbClr val="151F5E"/>
                </a:gs>
                <a:gs pos="59000">
                  <a:srgbClr val="FCFCFC"/>
                </a:gs>
                <a:gs pos="32000">
                  <a:srgbClr val="151F5E"/>
                </a:gs>
                <a:gs pos="11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</a:ln>
          <a:effectLst>
            <a:glow rad="495300">
              <a:srgbClr val="150A48">
                <a:alpha val="25000"/>
              </a:srgbClr>
            </a:glow>
            <a:outerShdw blurRad="228600" dist="76200" dir="2700000" algn="tl" rotWithShape="0">
              <a:prstClr val="black">
                <a:alpha val="5000"/>
              </a:prst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  <a:latin typeface="造字工房尚黑 G0v1 细体" pitchFamily="50" charset="-122"/>
              <a:ea typeface="造字工房尚黑 G0v1 细体" pitchFamily="50" charset="-122"/>
            </a:endParaRPr>
          </a:p>
        </p:txBody>
      </p:sp>
      <p:sp>
        <p:nvSpPr>
          <p:cNvPr id="44" name="Shape 502"/>
          <p:cNvSpPr>
            <a:spLocks noChangeArrowheads="1"/>
          </p:cNvSpPr>
          <p:nvPr/>
        </p:nvSpPr>
        <p:spPr bwMode="auto">
          <a:xfrm>
            <a:off x="2497963" y="5598512"/>
            <a:ext cx="1996931" cy="17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《</a:t>
            </a:r>
            <a:r>
              <a:rPr lang="zh-CN" altLang="en-US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全国教育大会</a:t>
            </a:r>
            <a:r>
              <a:rPr lang="en-US" altLang="zh-CN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》</a:t>
            </a:r>
            <a:endParaRPr lang="zh-CN" altLang="zh-CN" sz="1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헤드라인A"/>
              <a:sym typeface="헤드라인A"/>
            </a:endParaRPr>
          </a:p>
        </p:txBody>
      </p:sp>
      <p:sp>
        <p:nvSpPr>
          <p:cNvPr id="45" name="Shape 503"/>
          <p:cNvSpPr>
            <a:spLocks noChangeArrowheads="1"/>
          </p:cNvSpPr>
          <p:nvPr/>
        </p:nvSpPr>
        <p:spPr bwMode="auto">
          <a:xfrm>
            <a:off x="4494894" y="5598512"/>
            <a:ext cx="2337178" cy="17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《</a:t>
            </a:r>
            <a:r>
              <a:rPr lang="zh-CN" altLang="en-US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教育</a:t>
            </a:r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信息化</a:t>
            </a:r>
            <a:r>
              <a:rPr lang="en-US" altLang="zh-CN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2.0</a:t>
            </a:r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行动</a:t>
            </a:r>
            <a:r>
              <a:rPr lang="zh-CN" altLang="en-US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计划</a:t>
            </a:r>
            <a:r>
              <a:rPr lang="en-US" altLang="zh-CN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》</a:t>
            </a:r>
            <a:endParaRPr lang="zh-CN" altLang="zh-CN" sz="1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헤드라인A"/>
              <a:sym typeface="헤드라인A"/>
            </a:endParaRPr>
          </a:p>
        </p:txBody>
      </p:sp>
      <p:sp>
        <p:nvSpPr>
          <p:cNvPr id="46" name="Shape 504"/>
          <p:cNvSpPr>
            <a:spLocks noChangeArrowheads="1"/>
          </p:cNvSpPr>
          <p:nvPr/>
        </p:nvSpPr>
        <p:spPr bwMode="auto">
          <a:xfrm>
            <a:off x="7093614" y="5598512"/>
            <a:ext cx="4208197" cy="172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80000"/>
              </a:lnSpc>
            </a:pPr>
            <a:r>
              <a:rPr lang="en-US" altLang="zh-CN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《</a:t>
            </a:r>
            <a:r>
              <a:rPr lang="zh-CN" altLang="en-US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重庆市</a:t>
            </a:r>
            <a:r>
              <a:rPr lang="zh-CN" altLang="en-US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智慧教育五年工作</a:t>
            </a:r>
            <a:r>
              <a:rPr lang="zh-CN" altLang="en-US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方案</a:t>
            </a:r>
            <a:r>
              <a:rPr lang="en-US" altLang="zh-CN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(2018-2022</a:t>
            </a:r>
            <a:r>
              <a:rPr lang="zh-CN" altLang="en-US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年</a:t>
            </a:r>
            <a:r>
              <a:rPr lang="en-US" altLang="zh-CN" sz="1400" b="1" spc="50" dirty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)</a:t>
            </a:r>
            <a:r>
              <a:rPr lang="en-US" altLang="zh-CN" sz="1400" b="1" spc="50" dirty="0" smtClean="0">
                <a:ln w="0"/>
                <a:solidFill>
                  <a:schemeClr val="bg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헤드라인A"/>
                <a:sym typeface="헤드라인A"/>
              </a:rPr>
              <a:t>》</a:t>
            </a:r>
            <a:endParaRPr lang="zh-CN" altLang="zh-CN" sz="1400" b="1" spc="50" dirty="0">
              <a:ln w="0"/>
              <a:solidFill>
                <a:schemeClr val="bg1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헤드라인A"/>
              <a:sym typeface="헤드라인A"/>
            </a:endParaRPr>
          </a:p>
        </p:txBody>
      </p:sp>
      <p:sp>
        <p:nvSpPr>
          <p:cNvPr id="38" name="Shape 496"/>
          <p:cNvSpPr>
            <a:spLocks noChangeArrowheads="1"/>
          </p:cNvSpPr>
          <p:nvPr/>
        </p:nvSpPr>
        <p:spPr bwMode="auto">
          <a:xfrm>
            <a:off x="2895938" y="2306518"/>
            <a:ext cx="3231812" cy="572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square" lIns="22860" rIns="2286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eaLnBrk="0" hangingPunct="0"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indent="-14859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 marL="171450" indent="-171450" defTabSz="1219170" eaLnBrk="1" hangingPunct="1">
              <a:lnSpc>
                <a:spcPct val="13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  <a:sym typeface="Arial" pitchFamily="34" charset="0"/>
              </a:rPr>
              <a:t>立德树人教育理念，对学生全面发展、家庭教育、改变教育评价等总体要求思想</a:t>
            </a:r>
            <a:endParaRPr lang="en-US" altLang="zh-CN" sz="120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itchFamily="34" charset="0"/>
              <a:sym typeface="Arial" pitchFamily="34" charset="0"/>
            </a:endParaRPr>
          </a:p>
        </p:txBody>
      </p:sp>
      <p:sp>
        <p:nvSpPr>
          <p:cNvPr id="40" name="Shape 498"/>
          <p:cNvSpPr/>
          <p:nvPr/>
        </p:nvSpPr>
        <p:spPr>
          <a:xfrm>
            <a:off x="5217369" y="3038043"/>
            <a:ext cx="5490848" cy="812530"/>
          </a:xfrm>
          <a:prstGeom prst="rect">
            <a:avLst/>
          </a:prstGeom>
          <a:ln w="12700">
            <a:miter lim="400000"/>
          </a:ln>
        </p:spPr>
        <p:txBody>
          <a:bodyPr wrap="square" lIns="22860" rIns="22860">
            <a:spAutoFit/>
          </a:bodyPr>
          <a:lstStyle>
            <a:lvl1pPr algn="l" defTabSz="914400">
              <a:lnSpc>
                <a:spcPct val="130000"/>
              </a:lnSpc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marL="171450" indent="-171450">
              <a:buFont typeface="Wingdings" panose="05000000000000000000" pitchFamily="2" charset="2"/>
              <a:buChar char="l"/>
              <a:defRPr sz="1800">
                <a:solidFill>
                  <a:srgbClr val="000000"/>
                </a:solidFill>
              </a:defRPr>
            </a:pPr>
            <a:r>
              <a:rPr lang="zh-CN" altLang="en-US" sz="1200" kern="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教学应用覆盖全体教师、学习应用覆盖全体适龄学生、数字校园覆盖全体学校</a:t>
            </a:r>
            <a:endParaRPr lang="en-US" sz="1200" kern="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 sz="1800">
                <a:solidFill>
                  <a:srgbClr val="000000"/>
                </a:solidFill>
              </a:defRPr>
            </a:pPr>
            <a:r>
              <a:rPr lang="zh-CN" altLang="en-US" sz="1200" kern="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信息化应用水平和师生信息素养普遍提高</a:t>
            </a:r>
            <a:endParaRPr lang="en-US" sz="1200" kern="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l"/>
              <a:defRPr sz="1800">
                <a:solidFill>
                  <a:srgbClr val="000000"/>
                </a:solidFill>
              </a:defRPr>
            </a:pPr>
            <a:r>
              <a:rPr lang="zh-CN" altLang="en-US" sz="1200" kern="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建成“互联网</a:t>
            </a:r>
            <a:r>
              <a:rPr lang="en-US" altLang="zh-CN" sz="1200" kern="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200" kern="0" dirty="0" smtClean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教育”大平台</a:t>
            </a:r>
            <a:endParaRPr sz="1200" kern="0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50800" dist="38100" algn="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1" y="3446"/>
            <a:ext cx="4494894" cy="545194"/>
            <a:chOff x="1" y="3446"/>
            <a:chExt cx="4494894" cy="545194"/>
          </a:xfrm>
        </p:grpSpPr>
        <p:sp>
          <p:nvSpPr>
            <p:cNvPr id="22" name="KSO_Shape"/>
            <p:cNvSpPr/>
            <p:nvPr/>
          </p:nvSpPr>
          <p:spPr>
            <a:xfrm flipV="1">
              <a:off x="1" y="3446"/>
              <a:ext cx="4494894" cy="545194"/>
            </a:xfrm>
            <a:prstGeom prst="snipRoundRect">
              <a:avLst>
                <a:gd name="adj1" fmla="val 0"/>
                <a:gd name="adj2" fmla="val 20299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55064" y="24442"/>
              <a:ext cx="41184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教育信息化研究所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概况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58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3745"/>
    </mc:Choice>
    <mc:Fallback xmlns="">
      <p:transition advClick="0" advTm="37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2" grpId="0" animBg="1"/>
      <p:bldP spid="44" grpId="0"/>
      <p:bldP spid="45" grpId="0"/>
      <p:bldP spid="46" grpId="0"/>
      <p:bldP spid="38" grpId="0" animBg="1"/>
      <p:bldP spid="40" grpId="0" animBg="1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1414151" y="810709"/>
            <a:ext cx="9374072" cy="877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教育信息化</a:t>
            </a:r>
            <a:r>
              <a:rPr lang="zh-CN" altLang="en-US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研究所</a:t>
            </a:r>
            <a:r>
              <a:rPr lang="en-US" altLang="zh-CN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r>
              <a:rPr lang="en-US" altLang="zh-CN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依托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昭信教育研究院，充分利用研究院的专家智库、教育资源及信息通道</a:t>
            </a:r>
            <a:r>
              <a:rPr lang="zh-CN" altLang="en-US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sz="1600" dirty="0" smtClean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专注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教育行业信息化项目</a:t>
            </a:r>
            <a:r>
              <a:rPr lang="zh-CN" altLang="en-US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effectLst>
                  <a:glow rad="101600">
                    <a:srgbClr val="FF0000">
                      <a:alpha val="60000"/>
                    </a:srgb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咨询、规划、设计、研发、集成、实施、运营</a:t>
            </a:r>
            <a:r>
              <a:rPr lang="zh-CN" altLang="en-US" sz="1600" dirty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等全流程</a:t>
            </a:r>
            <a:r>
              <a:rPr lang="zh-CN" altLang="en-US" sz="1600" dirty="0" smtClean="0"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服务。</a:t>
            </a:r>
            <a:endParaRPr lang="en-US" altLang="zh-CN" sz="1600" dirty="0"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4947150" y="4807334"/>
            <a:ext cx="2279919" cy="599979"/>
          </a:xfrm>
          <a:prstGeom prst="ellipse">
            <a:avLst/>
          </a:prstGeom>
          <a:solidFill>
            <a:schemeClr val="bg1">
              <a:alpha val="10000"/>
            </a:schemeClr>
          </a:solidFill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5280649" y="4825205"/>
            <a:ext cx="1612921" cy="424453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086116" y="4755374"/>
            <a:ext cx="4001987" cy="874437"/>
          </a:xfrm>
          <a:prstGeom prst="ellipse">
            <a:avLst/>
          </a:prstGeom>
          <a:noFill/>
          <a:ln>
            <a:solidFill>
              <a:schemeClr val="bg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3318720" y="4719560"/>
            <a:ext cx="5536779" cy="1209790"/>
          </a:xfrm>
          <a:prstGeom prst="ellipse">
            <a:avLst/>
          </a:prstGeom>
          <a:solidFill>
            <a:schemeClr val="bg1">
              <a:alpha val="4000"/>
            </a:schemeClr>
          </a:solidFill>
          <a:ln w="22225">
            <a:gradFill flip="none" rotWithShape="1">
              <a:gsLst>
                <a:gs pos="75000">
                  <a:srgbClr val="151F5E"/>
                </a:gs>
                <a:gs pos="59000">
                  <a:srgbClr val="FCFCFC"/>
                </a:gs>
                <a:gs pos="32000">
                  <a:srgbClr val="151F5E"/>
                </a:gs>
                <a:gs pos="11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</a:ln>
          <a:effectLst>
            <a:glow rad="495300">
              <a:srgbClr val="150A48">
                <a:alpha val="25000"/>
              </a:srgbClr>
            </a:glow>
            <a:outerShdw blurRad="228600" dist="762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黑 G0v1 细体" pitchFamily="50" charset="-122"/>
              <a:ea typeface="造字工房尚黑 G0v1 细体" pitchFamily="50" charset="-122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4119458" y="3928659"/>
            <a:ext cx="3991836" cy="1472248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" fmla="*/ 0 w 4748212"/>
              <a:gd name="connsiteY0" fmla="*/ 1314973 h 1314973"/>
              <a:gd name="connsiteX1" fmla="*/ 2728912 w 4748212"/>
              <a:gd name="connsiteY1" fmla="*/ 523 h 1314973"/>
              <a:gd name="connsiteX2" fmla="*/ 4748212 w 4748212"/>
              <a:gd name="connsiteY2" fmla="*/ 1186385 h 1314973"/>
              <a:gd name="connsiteX0" fmla="*/ 0 w 4748212"/>
              <a:gd name="connsiteY0" fmla="*/ 1323939 h 1323939"/>
              <a:gd name="connsiteX1" fmla="*/ 2728912 w 4748212"/>
              <a:gd name="connsiteY1" fmla="*/ 9489 h 1323939"/>
              <a:gd name="connsiteX2" fmla="*/ 4748212 w 4748212"/>
              <a:gd name="connsiteY2" fmla="*/ 1195351 h 1323939"/>
              <a:gd name="connsiteX0" fmla="*/ 0 w 4748212"/>
              <a:gd name="connsiteY0" fmla="*/ 128588 h 128588"/>
              <a:gd name="connsiteX1" fmla="*/ 4748212 w 4748212"/>
              <a:gd name="connsiteY1" fmla="*/ 0 h 128588"/>
              <a:gd name="connsiteX0" fmla="*/ 0 w 4748212"/>
              <a:gd name="connsiteY0" fmla="*/ 898720 h 898720"/>
              <a:gd name="connsiteX1" fmla="*/ 4748212 w 4748212"/>
              <a:gd name="connsiteY1" fmla="*/ 770132 h 898720"/>
              <a:gd name="connsiteX0" fmla="*/ 0 w 4748212"/>
              <a:gd name="connsiteY0" fmla="*/ 1322809 h 1322809"/>
              <a:gd name="connsiteX1" fmla="*/ 4748212 w 4748212"/>
              <a:gd name="connsiteY1" fmla="*/ 1194221 h 1322809"/>
              <a:gd name="connsiteX0" fmla="*/ 214787 w 4962999"/>
              <a:gd name="connsiteY0" fmla="*/ 1651479 h 1651479"/>
              <a:gd name="connsiteX1" fmla="*/ 4962999 w 4962999"/>
              <a:gd name="connsiteY1" fmla="*/ 1522891 h 1651479"/>
              <a:gd name="connsiteX0" fmla="*/ 14717 w 4762929"/>
              <a:gd name="connsiteY0" fmla="*/ 1296755 h 1296755"/>
              <a:gd name="connsiteX1" fmla="*/ 4762929 w 4762929"/>
              <a:gd name="connsiteY1" fmla="*/ 1168167 h 1296755"/>
              <a:gd name="connsiteX0" fmla="*/ 32110 w 3008672"/>
              <a:gd name="connsiteY0" fmla="*/ 1056081 h 1518043"/>
              <a:gd name="connsiteX1" fmla="*/ 3008672 w 3008672"/>
              <a:gd name="connsiteY1" fmla="*/ 1518043 h 1518043"/>
              <a:gd name="connsiteX0" fmla="*/ 30110 w 3006672"/>
              <a:gd name="connsiteY0" fmla="*/ 1286298 h 1748260"/>
              <a:gd name="connsiteX1" fmla="*/ 3006672 w 3006672"/>
              <a:gd name="connsiteY1" fmla="*/ 1748260 h 1748260"/>
              <a:gd name="connsiteX0" fmla="*/ 529762 w 1091736"/>
              <a:gd name="connsiteY0" fmla="*/ 1147967 h 1952829"/>
              <a:gd name="connsiteX1" fmla="*/ 1091736 w 1091736"/>
              <a:gd name="connsiteY1" fmla="*/ 1952829 h 1952829"/>
              <a:gd name="connsiteX0" fmla="*/ 1935517 w 1935517"/>
              <a:gd name="connsiteY0" fmla="*/ 1363430 h 1653942"/>
              <a:gd name="connsiteX1" fmla="*/ 625829 w 1935517"/>
              <a:gd name="connsiteY1" fmla="*/ 1653942 h 1653942"/>
              <a:gd name="connsiteX0" fmla="*/ 1886771 w 1886771"/>
              <a:gd name="connsiteY0" fmla="*/ 1410945 h 1601445"/>
              <a:gd name="connsiteX1" fmla="*/ 634233 w 1886771"/>
              <a:gd name="connsiteY1" fmla="*/ 1601445 h 1601445"/>
              <a:gd name="connsiteX0" fmla="*/ 1911118 w 1911118"/>
              <a:gd name="connsiteY0" fmla="*/ 1376815 h 1638752"/>
              <a:gd name="connsiteX1" fmla="*/ 630005 w 1911118"/>
              <a:gd name="connsiteY1" fmla="*/ 1638752 h 1638752"/>
              <a:gd name="connsiteX0" fmla="*/ 1970508 w 1970508"/>
              <a:gd name="connsiteY0" fmla="*/ 1182814 h 1444751"/>
              <a:gd name="connsiteX1" fmla="*/ 689395 w 1970508"/>
              <a:gd name="connsiteY1" fmla="*/ 1444751 h 1444751"/>
              <a:gd name="connsiteX0" fmla="*/ 1395035 w 1395035"/>
              <a:gd name="connsiteY0" fmla="*/ 807841 h 1069778"/>
              <a:gd name="connsiteX1" fmla="*/ 113922 w 1395035"/>
              <a:gd name="connsiteY1" fmla="*/ 1069778 h 1069778"/>
              <a:gd name="connsiteX0" fmla="*/ 1493383 w 1493383"/>
              <a:gd name="connsiteY0" fmla="*/ 633956 h 895893"/>
              <a:gd name="connsiteX1" fmla="*/ 212270 w 1493383"/>
              <a:gd name="connsiteY1" fmla="*/ 895893 h 895893"/>
              <a:gd name="connsiteX0" fmla="*/ 1327105 w 1744369"/>
              <a:gd name="connsiteY0" fmla="*/ 645736 h 907673"/>
              <a:gd name="connsiteX1" fmla="*/ 45992 w 1744369"/>
              <a:gd name="connsiteY1" fmla="*/ 907673 h 907673"/>
              <a:gd name="connsiteX0" fmla="*/ 1281113 w 2048681"/>
              <a:gd name="connsiteY0" fmla="*/ 713514 h 975451"/>
              <a:gd name="connsiteX1" fmla="*/ 0 w 2048681"/>
              <a:gd name="connsiteY1" fmla="*/ 975451 h 975451"/>
              <a:gd name="connsiteX0" fmla="*/ 1281113 w 2009821"/>
              <a:gd name="connsiteY0" fmla="*/ 806670 h 1068607"/>
              <a:gd name="connsiteX1" fmla="*/ 0 w 2009821"/>
              <a:gd name="connsiteY1" fmla="*/ 1068607 h 1068607"/>
              <a:gd name="connsiteX0" fmla="*/ 1281113 w 1859838"/>
              <a:gd name="connsiteY0" fmla="*/ 790746 h 1052683"/>
              <a:gd name="connsiteX1" fmla="*/ 0 w 1859838"/>
              <a:gd name="connsiteY1" fmla="*/ 1052683 h 1052683"/>
              <a:gd name="connsiteX0" fmla="*/ 1485752 w 1850692"/>
              <a:gd name="connsiteY0" fmla="*/ 838934 h 1100871"/>
              <a:gd name="connsiteX1" fmla="*/ 204639 w 1850692"/>
              <a:gd name="connsiteY1" fmla="*/ 1100871 h 1100871"/>
              <a:gd name="connsiteX0" fmla="*/ 1691940 w 1691940"/>
              <a:gd name="connsiteY0" fmla="*/ 942037 h 1203974"/>
              <a:gd name="connsiteX1" fmla="*/ 410827 w 1691940"/>
              <a:gd name="connsiteY1" fmla="*/ 1203974 h 1203974"/>
              <a:gd name="connsiteX0" fmla="*/ 4678422 w 4678422"/>
              <a:gd name="connsiteY0" fmla="*/ 1273031 h 1273031"/>
              <a:gd name="connsiteX1" fmla="*/ 174049 w 4678422"/>
              <a:gd name="connsiteY1" fmla="*/ 932988 h 1273031"/>
              <a:gd name="connsiteX0" fmla="*/ 4634282 w 4729310"/>
              <a:gd name="connsiteY0" fmla="*/ 1564930 h 1564930"/>
              <a:gd name="connsiteX1" fmla="*/ 129909 w 4729310"/>
              <a:gd name="connsiteY1" fmla="*/ 1224887 h 1564930"/>
              <a:gd name="connsiteX0" fmla="*/ 4504373 w 4817772"/>
              <a:gd name="connsiteY0" fmla="*/ 1762037 h 1762037"/>
              <a:gd name="connsiteX1" fmla="*/ 0 w 4817772"/>
              <a:gd name="connsiteY1" fmla="*/ 1421994 h 1762037"/>
              <a:gd name="connsiteX0" fmla="*/ 4458653 w 4777567"/>
              <a:gd name="connsiteY0" fmla="*/ 1762037 h 1762037"/>
              <a:gd name="connsiteX1" fmla="*/ 0 w 4777567"/>
              <a:gd name="connsiteY1" fmla="*/ 1421994 h 1762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77567" h="1762037">
                <a:moveTo>
                  <a:pt x="4458653" y="1762037"/>
                </a:moveTo>
                <a:cubicBezTo>
                  <a:pt x="5413692" y="-370611"/>
                  <a:pt x="4307523" y="-666838"/>
                  <a:pt x="0" y="1421994"/>
                </a:cubicBezTo>
              </a:path>
            </a:pathLst>
          </a:custGeom>
          <a:noFill/>
          <a:ln w="12700" cap="rnd">
            <a:solidFill>
              <a:schemeClr val="bg1">
                <a:alpha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6 copy"/>
          <p:cNvSpPr/>
          <p:nvPr/>
        </p:nvSpPr>
        <p:spPr>
          <a:xfrm>
            <a:off x="4680282" y="4187226"/>
            <a:ext cx="1413679" cy="1005965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" fmla="*/ 0 w 4748212"/>
              <a:gd name="connsiteY0" fmla="*/ 1314973 h 1314973"/>
              <a:gd name="connsiteX1" fmla="*/ 2728912 w 4748212"/>
              <a:gd name="connsiteY1" fmla="*/ 523 h 1314973"/>
              <a:gd name="connsiteX2" fmla="*/ 4748212 w 4748212"/>
              <a:gd name="connsiteY2" fmla="*/ 1186385 h 1314973"/>
              <a:gd name="connsiteX0" fmla="*/ 0 w 4748212"/>
              <a:gd name="connsiteY0" fmla="*/ 1323939 h 1323939"/>
              <a:gd name="connsiteX1" fmla="*/ 2728912 w 4748212"/>
              <a:gd name="connsiteY1" fmla="*/ 9489 h 1323939"/>
              <a:gd name="connsiteX2" fmla="*/ 4748212 w 4748212"/>
              <a:gd name="connsiteY2" fmla="*/ 1195351 h 1323939"/>
              <a:gd name="connsiteX0" fmla="*/ 0 w 4748212"/>
              <a:gd name="connsiteY0" fmla="*/ 128588 h 128588"/>
              <a:gd name="connsiteX1" fmla="*/ 4748212 w 4748212"/>
              <a:gd name="connsiteY1" fmla="*/ 0 h 128588"/>
              <a:gd name="connsiteX0" fmla="*/ 0 w 4748212"/>
              <a:gd name="connsiteY0" fmla="*/ 898720 h 898720"/>
              <a:gd name="connsiteX1" fmla="*/ 4748212 w 4748212"/>
              <a:gd name="connsiteY1" fmla="*/ 770132 h 898720"/>
              <a:gd name="connsiteX0" fmla="*/ 0 w 4748212"/>
              <a:gd name="connsiteY0" fmla="*/ 1322809 h 1322809"/>
              <a:gd name="connsiteX1" fmla="*/ 4748212 w 4748212"/>
              <a:gd name="connsiteY1" fmla="*/ 1194221 h 1322809"/>
              <a:gd name="connsiteX0" fmla="*/ 214787 w 4962999"/>
              <a:gd name="connsiteY0" fmla="*/ 1651479 h 1651479"/>
              <a:gd name="connsiteX1" fmla="*/ 4962999 w 4962999"/>
              <a:gd name="connsiteY1" fmla="*/ 1522891 h 1651479"/>
              <a:gd name="connsiteX0" fmla="*/ 14717 w 4762929"/>
              <a:gd name="connsiteY0" fmla="*/ 1296755 h 1296755"/>
              <a:gd name="connsiteX1" fmla="*/ 4762929 w 4762929"/>
              <a:gd name="connsiteY1" fmla="*/ 1168167 h 1296755"/>
              <a:gd name="connsiteX0" fmla="*/ 32110 w 3008672"/>
              <a:gd name="connsiteY0" fmla="*/ 1056081 h 1518043"/>
              <a:gd name="connsiteX1" fmla="*/ 3008672 w 3008672"/>
              <a:gd name="connsiteY1" fmla="*/ 1518043 h 1518043"/>
              <a:gd name="connsiteX0" fmla="*/ 30110 w 3006672"/>
              <a:gd name="connsiteY0" fmla="*/ 1286298 h 1748260"/>
              <a:gd name="connsiteX1" fmla="*/ 3006672 w 3006672"/>
              <a:gd name="connsiteY1" fmla="*/ 1748260 h 1748260"/>
              <a:gd name="connsiteX0" fmla="*/ 529762 w 1091736"/>
              <a:gd name="connsiteY0" fmla="*/ 1147967 h 1952829"/>
              <a:gd name="connsiteX1" fmla="*/ 1091736 w 1091736"/>
              <a:gd name="connsiteY1" fmla="*/ 1952829 h 1952829"/>
              <a:gd name="connsiteX0" fmla="*/ 1935517 w 1935517"/>
              <a:gd name="connsiteY0" fmla="*/ 1363430 h 1653942"/>
              <a:gd name="connsiteX1" fmla="*/ 625829 w 1935517"/>
              <a:gd name="connsiteY1" fmla="*/ 1653942 h 1653942"/>
              <a:gd name="connsiteX0" fmla="*/ 1886771 w 1886771"/>
              <a:gd name="connsiteY0" fmla="*/ 1410945 h 1601445"/>
              <a:gd name="connsiteX1" fmla="*/ 634233 w 1886771"/>
              <a:gd name="connsiteY1" fmla="*/ 1601445 h 1601445"/>
              <a:gd name="connsiteX0" fmla="*/ 1911118 w 1911118"/>
              <a:gd name="connsiteY0" fmla="*/ 1376815 h 1638752"/>
              <a:gd name="connsiteX1" fmla="*/ 630005 w 1911118"/>
              <a:gd name="connsiteY1" fmla="*/ 1638752 h 1638752"/>
              <a:gd name="connsiteX0" fmla="*/ 1970508 w 1970508"/>
              <a:gd name="connsiteY0" fmla="*/ 1182814 h 1444751"/>
              <a:gd name="connsiteX1" fmla="*/ 689395 w 1970508"/>
              <a:gd name="connsiteY1" fmla="*/ 1444751 h 1444751"/>
              <a:gd name="connsiteX0" fmla="*/ 1395035 w 1395035"/>
              <a:gd name="connsiteY0" fmla="*/ 807841 h 1069778"/>
              <a:gd name="connsiteX1" fmla="*/ 113922 w 1395035"/>
              <a:gd name="connsiteY1" fmla="*/ 1069778 h 1069778"/>
              <a:gd name="connsiteX0" fmla="*/ 1493383 w 1493383"/>
              <a:gd name="connsiteY0" fmla="*/ 633956 h 895893"/>
              <a:gd name="connsiteX1" fmla="*/ 212270 w 1493383"/>
              <a:gd name="connsiteY1" fmla="*/ 895893 h 895893"/>
              <a:gd name="connsiteX0" fmla="*/ 1327105 w 1744369"/>
              <a:gd name="connsiteY0" fmla="*/ 645736 h 907673"/>
              <a:gd name="connsiteX1" fmla="*/ 45992 w 1744369"/>
              <a:gd name="connsiteY1" fmla="*/ 907673 h 907673"/>
              <a:gd name="connsiteX0" fmla="*/ 1281113 w 2048681"/>
              <a:gd name="connsiteY0" fmla="*/ 713514 h 975451"/>
              <a:gd name="connsiteX1" fmla="*/ 0 w 2048681"/>
              <a:gd name="connsiteY1" fmla="*/ 975451 h 975451"/>
              <a:gd name="connsiteX0" fmla="*/ 1281113 w 2009821"/>
              <a:gd name="connsiteY0" fmla="*/ 806670 h 1068607"/>
              <a:gd name="connsiteX1" fmla="*/ 0 w 2009821"/>
              <a:gd name="connsiteY1" fmla="*/ 1068607 h 1068607"/>
              <a:gd name="connsiteX0" fmla="*/ 1281113 w 1859838"/>
              <a:gd name="connsiteY0" fmla="*/ 790746 h 1052683"/>
              <a:gd name="connsiteX1" fmla="*/ 0 w 1859838"/>
              <a:gd name="connsiteY1" fmla="*/ 1052683 h 1052683"/>
              <a:gd name="connsiteX0" fmla="*/ 1485752 w 1850692"/>
              <a:gd name="connsiteY0" fmla="*/ 838934 h 1100871"/>
              <a:gd name="connsiteX1" fmla="*/ 204639 w 1850692"/>
              <a:gd name="connsiteY1" fmla="*/ 1100871 h 1100871"/>
              <a:gd name="connsiteX0" fmla="*/ 1691940 w 1691940"/>
              <a:gd name="connsiteY0" fmla="*/ 942037 h 1203974"/>
              <a:gd name="connsiteX1" fmla="*/ 410827 w 1691940"/>
              <a:gd name="connsiteY1" fmla="*/ 1203974 h 120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940" h="1203974">
                <a:moveTo>
                  <a:pt x="1691940" y="942037"/>
                </a:moveTo>
                <a:cubicBezTo>
                  <a:pt x="726739" y="-329551"/>
                  <a:pt x="-714710" y="-381938"/>
                  <a:pt x="410827" y="1203974"/>
                </a:cubicBezTo>
              </a:path>
            </a:pathLst>
          </a:custGeom>
          <a:noFill/>
          <a:ln w="28575" cap="rnd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5600089" y="4451449"/>
            <a:ext cx="493872" cy="748094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" fmla="*/ 0 w 4748212"/>
              <a:gd name="connsiteY0" fmla="*/ 1314973 h 1314973"/>
              <a:gd name="connsiteX1" fmla="*/ 2728912 w 4748212"/>
              <a:gd name="connsiteY1" fmla="*/ 523 h 1314973"/>
              <a:gd name="connsiteX2" fmla="*/ 4748212 w 4748212"/>
              <a:gd name="connsiteY2" fmla="*/ 1186385 h 1314973"/>
              <a:gd name="connsiteX0" fmla="*/ 0 w 4748212"/>
              <a:gd name="connsiteY0" fmla="*/ 1323939 h 1323939"/>
              <a:gd name="connsiteX1" fmla="*/ 2728912 w 4748212"/>
              <a:gd name="connsiteY1" fmla="*/ 9489 h 1323939"/>
              <a:gd name="connsiteX2" fmla="*/ 4748212 w 4748212"/>
              <a:gd name="connsiteY2" fmla="*/ 1195351 h 1323939"/>
              <a:gd name="connsiteX0" fmla="*/ 0 w 4748212"/>
              <a:gd name="connsiteY0" fmla="*/ 128588 h 128588"/>
              <a:gd name="connsiteX1" fmla="*/ 4748212 w 4748212"/>
              <a:gd name="connsiteY1" fmla="*/ 0 h 128588"/>
              <a:gd name="connsiteX0" fmla="*/ 0 w 4748212"/>
              <a:gd name="connsiteY0" fmla="*/ 898720 h 898720"/>
              <a:gd name="connsiteX1" fmla="*/ 4748212 w 4748212"/>
              <a:gd name="connsiteY1" fmla="*/ 770132 h 898720"/>
              <a:gd name="connsiteX0" fmla="*/ 0 w 4748212"/>
              <a:gd name="connsiteY0" fmla="*/ 1322809 h 1322809"/>
              <a:gd name="connsiteX1" fmla="*/ 4748212 w 4748212"/>
              <a:gd name="connsiteY1" fmla="*/ 1194221 h 1322809"/>
              <a:gd name="connsiteX0" fmla="*/ 214787 w 4962999"/>
              <a:gd name="connsiteY0" fmla="*/ 1651479 h 1651479"/>
              <a:gd name="connsiteX1" fmla="*/ 4962999 w 4962999"/>
              <a:gd name="connsiteY1" fmla="*/ 1522891 h 1651479"/>
              <a:gd name="connsiteX0" fmla="*/ 14717 w 4762929"/>
              <a:gd name="connsiteY0" fmla="*/ 1296755 h 1296755"/>
              <a:gd name="connsiteX1" fmla="*/ 4762929 w 4762929"/>
              <a:gd name="connsiteY1" fmla="*/ 1168167 h 1296755"/>
              <a:gd name="connsiteX0" fmla="*/ 32110 w 3008672"/>
              <a:gd name="connsiteY0" fmla="*/ 1056081 h 1518043"/>
              <a:gd name="connsiteX1" fmla="*/ 3008672 w 3008672"/>
              <a:gd name="connsiteY1" fmla="*/ 1518043 h 1518043"/>
              <a:gd name="connsiteX0" fmla="*/ 30110 w 3006672"/>
              <a:gd name="connsiteY0" fmla="*/ 1286298 h 1748260"/>
              <a:gd name="connsiteX1" fmla="*/ 3006672 w 3006672"/>
              <a:gd name="connsiteY1" fmla="*/ 1748260 h 1748260"/>
              <a:gd name="connsiteX0" fmla="*/ 529762 w 1091736"/>
              <a:gd name="connsiteY0" fmla="*/ 1147967 h 1952829"/>
              <a:gd name="connsiteX1" fmla="*/ 1091736 w 1091736"/>
              <a:gd name="connsiteY1" fmla="*/ 1952829 h 1952829"/>
              <a:gd name="connsiteX0" fmla="*/ 1935517 w 1935517"/>
              <a:gd name="connsiteY0" fmla="*/ 1363430 h 1653942"/>
              <a:gd name="connsiteX1" fmla="*/ 625829 w 1935517"/>
              <a:gd name="connsiteY1" fmla="*/ 1653942 h 1653942"/>
              <a:gd name="connsiteX0" fmla="*/ 1886771 w 1886771"/>
              <a:gd name="connsiteY0" fmla="*/ 1410945 h 1601445"/>
              <a:gd name="connsiteX1" fmla="*/ 634233 w 1886771"/>
              <a:gd name="connsiteY1" fmla="*/ 1601445 h 1601445"/>
              <a:gd name="connsiteX0" fmla="*/ 1911118 w 1911118"/>
              <a:gd name="connsiteY0" fmla="*/ 1376815 h 1638752"/>
              <a:gd name="connsiteX1" fmla="*/ 630005 w 1911118"/>
              <a:gd name="connsiteY1" fmla="*/ 1638752 h 1638752"/>
              <a:gd name="connsiteX0" fmla="*/ 1970508 w 1970508"/>
              <a:gd name="connsiteY0" fmla="*/ 1182814 h 1444751"/>
              <a:gd name="connsiteX1" fmla="*/ 689395 w 1970508"/>
              <a:gd name="connsiteY1" fmla="*/ 1444751 h 1444751"/>
              <a:gd name="connsiteX0" fmla="*/ 1395035 w 1395035"/>
              <a:gd name="connsiteY0" fmla="*/ 807841 h 1069778"/>
              <a:gd name="connsiteX1" fmla="*/ 113922 w 1395035"/>
              <a:gd name="connsiteY1" fmla="*/ 1069778 h 1069778"/>
              <a:gd name="connsiteX0" fmla="*/ 1493383 w 1493383"/>
              <a:gd name="connsiteY0" fmla="*/ 633956 h 895893"/>
              <a:gd name="connsiteX1" fmla="*/ 212270 w 1493383"/>
              <a:gd name="connsiteY1" fmla="*/ 895893 h 895893"/>
              <a:gd name="connsiteX0" fmla="*/ 1327105 w 1744369"/>
              <a:gd name="connsiteY0" fmla="*/ 645736 h 907673"/>
              <a:gd name="connsiteX1" fmla="*/ 45992 w 1744369"/>
              <a:gd name="connsiteY1" fmla="*/ 907673 h 907673"/>
              <a:gd name="connsiteX0" fmla="*/ 1281113 w 2048681"/>
              <a:gd name="connsiteY0" fmla="*/ 713514 h 975451"/>
              <a:gd name="connsiteX1" fmla="*/ 0 w 2048681"/>
              <a:gd name="connsiteY1" fmla="*/ 975451 h 975451"/>
              <a:gd name="connsiteX0" fmla="*/ 1281113 w 2009821"/>
              <a:gd name="connsiteY0" fmla="*/ 806670 h 1068607"/>
              <a:gd name="connsiteX1" fmla="*/ 0 w 2009821"/>
              <a:gd name="connsiteY1" fmla="*/ 1068607 h 1068607"/>
              <a:gd name="connsiteX0" fmla="*/ 1281113 w 1859838"/>
              <a:gd name="connsiteY0" fmla="*/ 790746 h 1052683"/>
              <a:gd name="connsiteX1" fmla="*/ 0 w 1859838"/>
              <a:gd name="connsiteY1" fmla="*/ 1052683 h 1052683"/>
              <a:gd name="connsiteX0" fmla="*/ 1485752 w 1850692"/>
              <a:gd name="connsiteY0" fmla="*/ 838934 h 1100871"/>
              <a:gd name="connsiteX1" fmla="*/ 204639 w 1850692"/>
              <a:gd name="connsiteY1" fmla="*/ 1100871 h 1100871"/>
              <a:gd name="connsiteX0" fmla="*/ 1691940 w 1691940"/>
              <a:gd name="connsiteY0" fmla="*/ 942037 h 1203974"/>
              <a:gd name="connsiteX1" fmla="*/ 410827 w 1691940"/>
              <a:gd name="connsiteY1" fmla="*/ 1203974 h 1203974"/>
              <a:gd name="connsiteX0" fmla="*/ 516059 w 1163759"/>
              <a:gd name="connsiteY0" fmla="*/ 935314 h 1211539"/>
              <a:gd name="connsiteX1" fmla="*/ 1163759 w 1163759"/>
              <a:gd name="connsiteY1" fmla="*/ 1211539 h 1211539"/>
              <a:gd name="connsiteX0" fmla="*/ 244717 w 1006422"/>
              <a:gd name="connsiteY0" fmla="*/ 794164 h 1070389"/>
              <a:gd name="connsiteX1" fmla="*/ 892417 w 1006422"/>
              <a:gd name="connsiteY1" fmla="*/ 1070389 h 1070389"/>
              <a:gd name="connsiteX0" fmla="*/ 0 w 860434"/>
              <a:gd name="connsiteY0" fmla="*/ 608431 h 884656"/>
              <a:gd name="connsiteX1" fmla="*/ 647700 w 860434"/>
              <a:gd name="connsiteY1" fmla="*/ 884656 h 884656"/>
              <a:gd name="connsiteX0" fmla="*/ 0 w 773185"/>
              <a:gd name="connsiteY0" fmla="*/ 413837 h 690062"/>
              <a:gd name="connsiteX1" fmla="*/ 647700 w 773185"/>
              <a:gd name="connsiteY1" fmla="*/ 690062 h 690062"/>
              <a:gd name="connsiteX0" fmla="*/ 0 w 847966"/>
              <a:gd name="connsiteY0" fmla="*/ 319464 h 595689"/>
              <a:gd name="connsiteX1" fmla="*/ 647700 w 847966"/>
              <a:gd name="connsiteY1" fmla="*/ 595689 h 595689"/>
              <a:gd name="connsiteX0" fmla="*/ 370687 w 732650"/>
              <a:gd name="connsiteY0" fmla="*/ 310015 h 616640"/>
              <a:gd name="connsiteX1" fmla="*/ 0 w 732650"/>
              <a:gd name="connsiteY1" fmla="*/ 616640 h 616640"/>
              <a:gd name="connsiteX0" fmla="*/ 481924 w 705290"/>
              <a:gd name="connsiteY0" fmla="*/ 311955 h 618580"/>
              <a:gd name="connsiteX1" fmla="*/ 111237 w 705290"/>
              <a:gd name="connsiteY1" fmla="*/ 618580 h 618580"/>
              <a:gd name="connsiteX0" fmla="*/ 669772 w 669772"/>
              <a:gd name="connsiteY0" fmla="*/ 305254 h 611879"/>
              <a:gd name="connsiteX1" fmla="*/ 299085 w 669772"/>
              <a:gd name="connsiteY1" fmla="*/ 611879 h 611879"/>
              <a:gd name="connsiteX0" fmla="*/ 561996 w 561996"/>
              <a:gd name="connsiteY0" fmla="*/ 459799 h 766424"/>
              <a:gd name="connsiteX1" fmla="*/ 191309 w 561996"/>
              <a:gd name="connsiteY1" fmla="*/ 766424 h 766424"/>
              <a:gd name="connsiteX0" fmla="*/ 739814 w 739814"/>
              <a:gd name="connsiteY0" fmla="*/ 471082 h 739707"/>
              <a:gd name="connsiteX1" fmla="*/ 163930 w 739814"/>
              <a:gd name="connsiteY1" fmla="*/ 739707 h 739707"/>
              <a:gd name="connsiteX0" fmla="*/ 575884 w 575884"/>
              <a:gd name="connsiteY0" fmla="*/ 474966 h 743591"/>
              <a:gd name="connsiteX1" fmla="*/ 0 w 575884"/>
              <a:gd name="connsiteY1" fmla="*/ 743591 h 743591"/>
              <a:gd name="connsiteX0" fmla="*/ 591084 w 591084"/>
              <a:gd name="connsiteY0" fmla="*/ 470343 h 754167"/>
              <a:gd name="connsiteX1" fmla="*/ 0 w 591084"/>
              <a:gd name="connsiteY1" fmla="*/ 754168 h 754167"/>
              <a:gd name="connsiteX0" fmla="*/ 591084 w 591084"/>
              <a:gd name="connsiteY0" fmla="*/ 611521 h 895346"/>
              <a:gd name="connsiteX1" fmla="*/ 0 w 591084"/>
              <a:gd name="connsiteY1" fmla="*/ 895346 h 89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91084" h="895346">
                <a:moveTo>
                  <a:pt x="591084" y="611521"/>
                </a:moveTo>
                <a:cubicBezTo>
                  <a:pt x="461833" y="-642149"/>
                  <a:pt x="52718" y="329622"/>
                  <a:pt x="0" y="895346"/>
                </a:cubicBezTo>
              </a:path>
            </a:pathLst>
          </a:custGeom>
          <a:noFill/>
          <a:ln w="28575" cap="rnd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80 copy"/>
          <p:cNvSpPr/>
          <p:nvPr/>
        </p:nvSpPr>
        <p:spPr>
          <a:xfrm>
            <a:off x="6093965" y="4135532"/>
            <a:ext cx="2286678" cy="1423918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" fmla="*/ 0 w 4748212"/>
              <a:gd name="connsiteY0" fmla="*/ 1314973 h 1314973"/>
              <a:gd name="connsiteX1" fmla="*/ 2728912 w 4748212"/>
              <a:gd name="connsiteY1" fmla="*/ 523 h 1314973"/>
              <a:gd name="connsiteX2" fmla="*/ 4748212 w 4748212"/>
              <a:gd name="connsiteY2" fmla="*/ 1186385 h 1314973"/>
              <a:gd name="connsiteX0" fmla="*/ 0 w 4748212"/>
              <a:gd name="connsiteY0" fmla="*/ 1323939 h 1323939"/>
              <a:gd name="connsiteX1" fmla="*/ 2728912 w 4748212"/>
              <a:gd name="connsiteY1" fmla="*/ 9489 h 1323939"/>
              <a:gd name="connsiteX2" fmla="*/ 4748212 w 4748212"/>
              <a:gd name="connsiteY2" fmla="*/ 1195351 h 1323939"/>
              <a:gd name="connsiteX0" fmla="*/ 0 w 4748212"/>
              <a:gd name="connsiteY0" fmla="*/ 128588 h 128588"/>
              <a:gd name="connsiteX1" fmla="*/ 4748212 w 4748212"/>
              <a:gd name="connsiteY1" fmla="*/ 0 h 128588"/>
              <a:gd name="connsiteX0" fmla="*/ 0 w 4748212"/>
              <a:gd name="connsiteY0" fmla="*/ 898720 h 898720"/>
              <a:gd name="connsiteX1" fmla="*/ 4748212 w 4748212"/>
              <a:gd name="connsiteY1" fmla="*/ 770132 h 898720"/>
              <a:gd name="connsiteX0" fmla="*/ 0 w 4748212"/>
              <a:gd name="connsiteY0" fmla="*/ 1322809 h 1322809"/>
              <a:gd name="connsiteX1" fmla="*/ 4748212 w 4748212"/>
              <a:gd name="connsiteY1" fmla="*/ 1194221 h 1322809"/>
              <a:gd name="connsiteX0" fmla="*/ 214787 w 4962999"/>
              <a:gd name="connsiteY0" fmla="*/ 1651479 h 1651479"/>
              <a:gd name="connsiteX1" fmla="*/ 4962999 w 4962999"/>
              <a:gd name="connsiteY1" fmla="*/ 1522891 h 1651479"/>
              <a:gd name="connsiteX0" fmla="*/ 14717 w 4762929"/>
              <a:gd name="connsiteY0" fmla="*/ 1296755 h 1296755"/>
              <a:gd name="connsiteX1" fmla="*/ 4762929 w 4762929"/>
              <a:gd name="connsiteY1" fmla="*/ 1168167 h 1296755"/>
              <a:gd name="connsiteX0" fmla="*/ 32110 w 3008672"/>
              <a:gd name="connsiteY0" fmla="*/ 1056081 h 1518043"/>
              <a:gd name="connsiteX1" fmla="*/ 3008672 w 3008672"/>
              <a:gd name="connsiteY1" fmla="*/ 1518043 h 1518043"/>
              <a:gd name="connsiteX0" fmla="*/ 30110 w 3006672"/>
              <a:gd name="connsiteY0" fmla="*/ 1286298 h 1748260"/>
              <a:gd name="connsiteX1" fmla="*/ 3006672 w 3006672"/>
              <a:gd name="connsiteY1" fmla="*/ 1748260 h 1748260"/>
              <a:gd name="connsiteX0" fmla="*/ 529762 w 1091736"/>
              <a:gd name="connsiteY0" fmla="*/ 1147967 h 1952829"/>
              <a:gd name="connsiteX1" fmla="*/ 1091736 w 1091736"/>
              <a:gd name="connsiteY1" fmla="*/ 1952829 h 1952829"/>
              <a:gd name="connsiteX0" fmla="*/ 1935517 w 1935517"/>
              <a:gd name="connsiteY0" fmla="*/ 1363430 h 1653942"/>
              <a:gd name="connsiteX1" fmla="*/ 625829 w 1935517"/>
              <a:gd name="connsiteY1" fmla="*/ 1653942 h 1653942"/>
              <a:gd name="connsiteX0" fmla="*/ 1886771 w 1886771"/>
              <a:gd name="connsiteY0" fmla="*/ 1410945 h 1601445"/>
              <a:gd name="connsiteX1" fmla="*/ 634233 w 1886771"/>
              <a:gd name="connsiteY1" fmla="*/ 1601445 h 1601445"/>
              <a:gd name="connsiteX0" fmla="*/ 1911118 w 1911118"/>
              <a:gd name="connsiteY0" fmla="*/ 1376815 h 1638752"/>
              <a:gd name="connsiteX1" fmla="*/ 630005 w 1911118"/>
              <a:gd name="connsiteY1" fmla="*/ 1638752 h 1638752"/>
              <a:gd name="connsiteX0" fmla="*/ 1970508 w 1970508"/>
              <a:gd name="connsiteY0" fmla="*/ 1182814 h 1444751"/>
              <a:gd name="connsiteX1" fmla="*/ 689395 w 1970508"/>
              <a:gd name="connsiteY1" fmla="*/ 1444751 h 1444751"/>
              <a:gd name="connsiteX0" fmla="*/ 1395035 w 1395035"/>
              <a:gd name="connsiteY0" fmla="*/ 807841 h 1069778"/>
              <a:gd name="connsiteX1" fmla="*/ 113922 w 1395035"/>
              <a:gd name="connsiteY1" fmla="*/ 1069778 h 1069778"/>
              <a:gd name="connsiteX0" fmla="*/ 1493383 w 1493383"/>
              <a:gd name="connsiteY0" fmla="*/ 633956 h 895893"/>
              <a:gd name="connsiteX1" fmla="*/ 212270 w 1493383"/>
              <a:gd name="connsiteY1" fmla="*/ 895893 h 895893"/>
              <a:gd name="connsiteX0" fmla="*/ 1327105 w 1744369"/>
              <a:gd name="connsiteY0" fmla="*/ 645736 h 907673"/>
              <a:gd name="connsiteX1" fmla="*/ 45992 w 1744369"/>
              <a:gd name="connsiteY1" fmla="*/ 907673 h 907673"/>
              <a:gd name="connsiteX0" fmla="*/ 1281113 w 2048681"/>
              <a:gd name="connsiteY0" fmla="*/ 713514 h 975451"/>
              <a:gd name="connsiteX1" fmla="*/ 0 w 2048681"/>
              <a:gd name="connsiteY1" fmla="*/ 975451 h 975451"/>
              <a:gd name="connsiteX0" fmla="*/ 1281113 w 2009821"/>
              <a:gd name="connsiteY0" fmla="*/ 806670 h 1068607"/>
              <a:gd name="connsiteX1" fmla="*/ 0 w 2009821"/>
              <a:gd name="connsiteY1" fmla="*/ 1068607 h 1068607"/>
              <a:gd name="connsiteX0" fmla="*/ 1281113 w 1859838"/>
              <a:gd name="connsiteY0" fmla="*/ 790746 h 1052683"/>
              <a:gd name="connsiteX1" fmla="*/ 0 w 1859838"/>
              <a:gd name="connsiteY1" fmla="*/ 1052683 h 1052683"/>
              <a:gd name="connsiteX0" fmla="*/ 1485752 w 1850692"/>
              <a:gd name="connsiteY0" fmla="*/ 838934 h 1100871"/>
              <a:gd name="connsiteX1" fmla="*/ 204639 w 1850692"/>
              <a:gd name="connsiteY1" fmla="*/ 1100871 h 1100871"/>
              <a:gd name="connsiteX0" fmla="*/ 1691940 w 1691940"/>
              <a:gd name="connsiteY0" fmla="*/ 942037 h 1203974"/>
              <a:gd name="connsiteX1" fmla="*/ 410827 w 1691940"/>
              <a:gd name="connsiteY1" fmla="*/ 1203974 h 1203974"/>
              <a:gd name="connsiteX0" fmla="*/ 516059 w 1163759"/>
              <a:gd name="connsiteY0" fmla="*/ 935314 h 1211539"/>
              <a:gd name="connsiteX1" fmla="*/ 1163759 w 1163759"/>
              <a:gd name="connsiteY1" fmla="*/ 1211539 h 1211539"/>
              <a:gd name="connsiteX0" fmla="*/ 244717 w 1006422"/>
              <a:gd name="connsiteY0" fmla="*/ 794164 h 1070389"/>
              <a:gd name="connsiteX1" fmla="*/ 892417 w 1006422"/>
              <a:gd name="connsiteY1" fmla="*/ 1070389 h 1070389"/>
              <a:gd name="connsiteX0" fmla="*/ 0 w 860434"/>
              <a:gd name="connsiteY0" fmla="*/ 608431 h 884656"/>
              <a:gd name="connsiteX1" fmla="*/ 647700 w 860434"/>
              <a:gd name="connsiteY1" fmla="*/ 884656 h 884656"/>
              <a:gd name="connsiteX0" fmla="*/ 0 w 773185"/>
              <a:gd name="connsiteY0" fmla="*/ 413837 h 690062"/>
              <a:gd name="connsiteX1" fmla="*/ 647700 w 773185"/>
              <a:gd name="connsiteY1" fmla="*/ 690062 h 690062"/>
              <a:gd name="connsiteX0" fmla="*/ 0 w 847966"/>
              <a:gd name="connsiteY0" fmla="*/ 319464 h 595689"/>
              <a:gd name="connsiteX1" fmla="*/ 647700 w 847966"/>
              <a:gd name="connsiteY1" fmla="*/ 595689 h 595689"/>
              <a:gd name="connsiteX0" fmla="*/ 0 w 1423568"/>
              <a:gd name="connsiteY0" fmla="*/ 226993 h 888980"/>
              <a:gd name="connsiteX1" fmla="*/ 1319212 w 1423568"/>
              <a:gd name="connsiteY1" fmla="*/ 888980 h 888980"/>
              <a:gd name="connsiteX0" fmla="*/ 0 w 1930636"/>
              <a:gd name="connsiteY0" fmla="*/ 1029360 h 1691347"/>
              <a:gd name="connsiteX1" fmla="*/ 1319212 w 1930636"/>
              <a:gd name="connsiteY1" fmla="*/ 1691347 h 1691347"/>
              <a:gd name="connsiteX0" fmla="*/ 0 w 1921905"/>
              <a:gd name="connsiteY0" fmla="*/ 1293897 h 1955884"/>
              <a:gd name="connsiteX1" fmla="*/ 1319212 w 1921905"/>
              <a:gd name="connsiteY1" fmla="*/ 1955884 h 1955884"/>
              <a:gd name="connsiteX0" fmla="*/ 0 w 1452957"/>
              <a:gd name="connsiteY0" fmla="*/ 1264319 h 1983456"/>
              <a:gd name="connsiteX1" fmla="*/ 733425 w 1452957"/>
              <a:gd name="connsiteY1" fmla="*/ 1983456 h 1983456"/>
              <a:gd name="connsiteX0" fmla="*/ 0 w 1795289"/>
              <a:gd name="connsiteY0" fmla="*/ 1049027 h 1768164"/>
              <a:gd name="connsiteX1" fmla="*/ 733425 w 1795289"/>
              <a:gd name="connsiteY1" fmla="*/ 1768164 h 1768164"/>
              <a:gd name="connsiteX0" fmla="*/ 0 w 2051450"/>
              <a:gd name="connsiteY0" fmla="*/ 1060352 h 1779489"/>
              <a:gd name="connsiteX1" fmla="*/ 733425 w 2051450"/>
              <a:gd name="connsiteY1" fmla="*/ 1779489 h 1779489"/>
              <a:gd name="connsiteX0" fmla="*/ 0 w 1810380"/>
              <a:gd name="connsiteY0" fmla="*/ 1363663 h 2082800"/>
              <a:gd name="connsiteX1" fmla="*/ 733425 w 1810380"/>
              <a:gd name="connsiteY1" fmla="*/ 2082800 h 2082800"/>
              <a:gd name="connsiteX0" fmla="*/ 0 w 1258475"/>
              <a:gd name="connsiteY0" fmla="*/ 1462141 h 2181278"/>
              <a:gd name="connsiteX1" fmla="*/ 733425 w 1258475"/>
              <a:gd name="connsiteY1" fmla="*/ 2181278 h 2181278"/>
              <a:gd name="connsiteX0" fmla="*/ 0 w 1258475"/>
              <a:gd name="connsiteY0" fmla="*/ 1431867 h 2222441"/>
              <a:gd name="connsiteX1" fmla="*/ 733425 w 1258475"/>
              <a:gd name="connsiteY1" fmla="*/ 2222441 h 2222441"/>
              <a:gd name="connsiteX0" fmla="*/ 0 w 1802832"/>
              <a:gd name="connsiteY0" fmla="*/ 1464100 h 2178675"/>
              <a:gd name="connsiteX1" fmla="*/ 1402216 w 1802832"/>
              <a:gd name="connsiteY1" fmla="*/ 2178675 h 2178675"/>
              <a:gd name="connsiteX0" fmla="*/ 0 w 2151611"/>
              <a:gd name="connsiteY0" fmla="*/ 1185843 h 1900418"/>
              <a:gd name="connsiteX1" fmla="*/ 1402216 w 2151611"/>
              <a:gd name="connsiteY1" fmla="*/ 1900418 h 1900418"/>
              <a:gd name="connsiteX0" fmla="*/ 0 w 2307773"/>
              <a:gd name="connsiteY0" fmla="*/ 884659 h 1599234"/>
              <a:gd name="connsiteX1" fmla="*/ 1402216 w 2307773"/>
              <a:gd name="connsiteY1" fmla="*/ 1599234 h 1599234"/>
              <a:gd name="connsiteX0" fmla="*/ 0 w 3334061"/>
              <a:gd name="connsiteY0" fmla="*/ 927594 h 1642169"/>
              <a:gd name="connsiteX1" fmla="*/ 1402216 w 3334061"/>
              <a:gd name="connsiteY1" fmla="*/ 1642169 h 1642169"/>
              <a:gd name="connsiteX0" fmla="*/ 0 w 3431087"/>
              <a:gd name="connsiteY0" fmla="*/ 978808 h 1693383"/>
              <a:gd name="connsiteX1" fmla="*/ 1402216 w 3431087"/>
              <a:gd name="connsiteY1" fmla="*/ 1693383 h 1693383"/>
              <a:gd name="connsiteX0" fmla="*/ 0 w 3006733"/>
              <a:gd name="connsiteY0" fmla="*/ 1331918 h 2046493"/>
              <a:gd name="connsiteX1" fmla="*/ 1402216 w 3006733"/>
              <a:gd name="connsiteY1" fmla="*/ 2046493 h 2046493"/>
              <a:gd name="connsiteX0" fmla="*/ 0 w 2736775"/>
              <a:gd name="connsiteY0" fmla="*/ 989619 h 1704194"/>
              <a:gd name="connsiteX1" fmla="*/ 1402216 w 2736775"/>
              <a:gd name="connsiteY1" fmla="*/ 1704194 h 170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36775" h="1704194">
                <a:moveTo>
                  <a:pt x="0" y="989619"/>
                </a:moveTo>
                <a:cubicBezTo>
                  <a:pt x="2120491" y="-575914"/>
                  <a:pt x="4159005" y="-244493"/>
                  <a:pt x="1402216" y="1704194"/>
                </a:cubicBezTo>
              </a:path>
            </a:pathLst>
          </a:custGeom>
          <a:noFill/>
          <a:ln w="28575" cap="rnd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1" name="Freeform 80 copy copy"/>
          <p:cNvSpPr/>
          <p:nvPr/>
        </p:nvSpPr>
        <p:spPr>
          <a:xfrm>
            <a:off x="6093963" y="2801256"/>
            <a:ext cx="956705" cy="3132077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" fmla="*/ 0 w 4748212"/>
              <a:gd name="connsiteY0" fmla="*/ 1314973 h 1314973"/>
              <a:gd name="connsiteX1" fmla="*/ 2728912 w 4748212"/>
              <a:gd name="connsiteY1" fmla="*/ 523 h 1314973"/>
              <a:gd name="connsiteX2" fmla="*/ 4748212 w 4748212"/>
              <a:gd name="connsiteY2" fmla="*/ 1186385 h 1314973"/>
              <a:gd name="connsiteX0" fmla="*/ 0 w 4748212"/>
              <a:gd name="connsiteY0" fmla="*/ 1323939 h 1323939"/>
              <a:gd name="connsiteX1" fmla="*/ 2728912 w 4748212"/>
              <a:gd name="connsiteY1" fmla="*/ 9489 h 1323939"/>
              <a:gd name="connsiteX2" fmla="*/ 4748212 w 4748212"/>
              <a:gd name="connsiteY2" fmla="*/ 1195351 h 1323939"/>
              <a:gd name="connsiteX0" fmla="*/ 0 w 4748212"/>
              <a:gd name="connsiteY0" fmla="*/ 128588 h 128588"/>
              <a:gd name="connsiteX1" fmla="*/ 4748212 w 4748212"/>
              <a:gd name="connsiteY1" fmla="*/ 0 h 128588"/>
              <a:gd name="connsiteX0" fmla="*/ 0 w 4748212"/>
              <a:gd name="connsiteY0" fmla="*/ 898720 h 898720"/>
              <a:gd name="connsiteX1" fmla="*/ 4748212 w 4748212"/>
              <a:gd name="connsiteY1" fmla="*/ 770132 h 898720"/>
              <a:gd name="connsiteX0" fmla="*/ 0 w 4748212"/>
              <a:gd name="connsiteY0" fmla="*/ 1322809 h 1322809"/>
              <a:gd name="connsiteX1" fmla="*/ 4748212 w 4748212"/>
              <a:gd name="connsiteY1" fmla="*/ 1194221 h 1322809"/>
              <a:gd name="connsiteX0" fmla="*/ 214787 w 4962999"/>
              <a:gd name="connsiteY0" fmla="*/ 1651479 h 1651479"/>
              <a:gd name="connsiteX1" fmla="*/ 4962999 w 4962999"/>
              <a:gd name="connsiteY1" fmla="*/ 1522891 h 1651479"/>
              <a:gd name="connsiteX0" fmla="*/ 14717 w 4762929"/>
              <a:gd name="connsiteY0" fmla="*/ 1296755 h 1296755"/>
              <a:gd name="connsiteX1" fmla="*/ 4762929 w 4762929"/>
              <a:gd name="connsiteY1" fmla="*/ 1168167 h 1296755"/>
              <a:gd name="connsiteX0" fmla="*/ 32110 w 3008672"/>
              <a:gd name="connsiteY0" fmla="*/ 1056081 h 1518043"/>
              <a:gd name="connsiteX1" fmla="*/ 3008672 w 3008672"/>
              <a:gd name="connsiteY1" fmla="*/ 1518043 h 1518043"/>
              <a:gd name="connsiteX0" fmla="*/ 30110 w 3006672"/>
              <a:gd name="connsiteY0" fmla="*/ 1286298 h 1748260"/>
              <a:gd name="connsiteX1" fmla="*/ 3006672 w 3006672"/>
              <a:gd name="connsiteY1" fmla="*/ 1748260 h 1748260"/>
              <a:gd name="connsiteX0" fmla="*/ 529762 w 1091736"/>
              <a:gd name="connsiteY0" fmla="*/ 1147967 h 1952829"/>
              <a:gd name="connsiteX1" fmla="*/ 1091736 w 1091736"/>
              <a:gd name="connsiteY1" fmla="*/ 1952829 h 1952829"/>
              <a:gd name="connsiteX0" fmla="*/ 1935517 w 1935517"/>
              <a:gd name="connsiteY0" fmla="*/ 1363430 h 1653942"/>
              <a:gd name="connsiteX1" fmla="*/ 625829 w 1935517"/>
              <a:gd name="connsiteY1" fmla="*/ 1653942 h 1653942"/>
              <a:gd name="connsiteX0" fmla="*/ 1886771 w 1886771"/>
              <a:gd name="connsiteY0" fmla="*/ 1410945 h 1601445"/>
              <a:gd name="connsiteX1" fmla="*/ 634233 w 1886771"/>
              <a:gd name="connsiteY1" fmla="*/ 1601445 h 1601445"/>
              <a:gd name="connsiteX0" fmla="*/ 1911118 w 1911118"/>
              <a:gd name="connsiteY0" fmla="*/ 1376815 h 1638752"/>
              <a:gd name="connsiteX1" fmla="*/ 630005 w 1911118"/>
              <a:gd name="connsiteY1" fmla="*/ 1638752 h 1638752"/>
              <a:gd name="connsiteX0" fmla="*/ 1970508 w 1970508"/>
              <a:gd name="connsiteY0" fmla="*/ 1182814 h 1444751"/>
              <a:gd name="connsiteX1" fmla="*/ 689395 w 1970508"/>
              <a:gd name="connsiteY1" fmla="*/ 1444751 h 1444751"/>
              <a:gd name="connsiteX0" fmla="*/ 1395035 w 1395035"/>
              <a:gd name="connsiteY0" fmla="*/ 807841 h 1069778"/>
              <a:gd name="connsiteX1" fmla="*/ 113922 w 1395035"/>
              <a:gd name="connsiteY1" fmla="*/ 1069778 h 1069778"/>
              <a:gd name="connsiteX0" fmla="*/ 1493383 w 1493383"/>
              <a:gd name="connsiteY0" fmla="*/ 633956 h 895893"/>
              <a:gd name="connsiteX1" fmla="*/ 212270 w 1493383"/>
              <a:gd name="connsiteY1" fmla="*/ 895893 h 895893"/>
              <a:gd name="connsiteX0" fmla="*/ 1327105 w 1744369"/>
              <a:gd name="connsiteY0" fmla="*/ 645736 h 907673"/>
              <a:gd name="connsiteX1" fmla="*/ 45992 w 1744369"/>
              <a:gd name="connsiteY1" fmla="*/ 907673 h 907673"/>
              <a:gd name="connsiteX0" fmla="*/ 1281113 w 2048681"/>
              <a:gd name="connsiteY0" fmla="*/ 713514 h 975451"/>
              <a:gd name="connsiteX1" fmla="*/ 0 w 2048681"/>
              <a:gd name="connsiteY1" fmla="*/ 975451 h 975451"/>
              <a:gd name="connsiteX0" fmla="*/ 1281113 w 2009821"/>
              <a:gd name="connsiteY0" fmla="*/ 806670 h 1068607"/>
              <a:gd name="connsiteX1" fmla="*/ 0 w 2009821"/>
              <a:gd name="connsiteY1" fmla="*/ 1068607 h 1068607"/>
              <a:gd name="connsiteX0" fmla="*/ 1281113 w 1859838"/>
              <a:gd name="connsiteY0" fmla="*/ 790746 h 1052683"/>
              <a:gd name="connsiteX1" fmla="*/ 0 w 1859838"/>
              <a:gd name="connsiteY1" fmla="*/ 1052683 h 1052683"/>
              <a:gd name="connsiteX0" fmla="*/ 1485752 w 1850692"/>
              <a:gd name="connsiteY0" fmla="*/ 838934 h 1100871"/>
              <a:gd name="connsiteX1" fmla="*/ 204639 w 1850692"/>
              <a:gd name="connsiteY1" fmla="*/ 1100871 h 1100871"/>
              <a:gd name="connsiteX0" fmla="*/ 1691940 w 1691940"/>
              <a:gd name="connsiteY0" fmla="*/ 942037 h 1203974"/>
              <a:gd name="connsiteX1" fmla="*/ 410827 w 1691940"/>
              <a:gd name="connsiteY1" fmla="*/ 1203974 h 1203974"/>
              <a:gd name="connsiteX0" fmla="*/ 516059 w 1163759"/>
              <a:gd name="connsiteY0" fmla="*/ 935314 h 1211539"/>
              <a:gd name="connsiteX1" fmla="*/ 1163759 w 1163759"/>
              <a:gd name="connsiteY1" fmla="*/ 1211539 h 1211539"/>
              <a:gd name="connsiteX0" fmla="*/ 244717 w 1006422"/>
              <a:gd name="connsiteY0" fmla="*/ 794164 h 1070389"/>
              <a:gd name="connsiteX1" fmla="*/ 892417 w 1006422"/>
              <a:gd name="connsiteY1" fmla="*/ 1070389 h 1070389"/>
              <a:gd name="connsiteX0" fmla="*/ 0 w 860434"/>
              <a:gd name="connsiteY0" fmla="*/ 608431 h 884656"/>
              <a:gd name="connsiteX1" fmla="*/ 647700 w 860434"/>
              <a:gd name="connsiteY1" fmla="*/ 884656 h 884656"/>
              <a:gd name="connsiteX0" fmla="*/ 0 w 773185"/>
              <a:gd name="connsiteY0" fmla="*/ 413837 h 690062"/>
              <a:gd name="connsiteX1" fmla="*/ 647700 w 773185"/>
              <a:gd name="connsiteY1" fmla="*/ 690062 h 690062"/>
              <a:gd name="connsiteX0" fmla="*/ 0 w 847966"/>
              <a:gd name="connsiteY0" fmla="*/ 319464 h 595689"/>
              <a:gd name="connsiteX1" fmla="*/ 647700 w 847966"/>
              <a:gd name="connsiteY1" fmla="*/ 595689 h 595689"/>
              <a:gd name="connsiteX0" fmla="*/ 0 w 1423568"/>
              <a:gd name="connsiteY0" fmla="*/ 226993 h 888980"/>
              <a:gd name="connsiteX1" fmla="*/ 1319212 w 1423568"/>
              <a:gd name="connsiteY1" fmla="*/ 888980 h 888980"/>
              <a:gd name="connsiteX0" fmla="*/ 0 w 1930636"/>
              <a:gd name="connsiteY0" fmla="*/ 1029360 h 1691347"/>
              <a:gd name="connsiteX1" fmla="*/ 1319212 w 1930636"/>
              <a:gd name="connsiteY1" fmla="*/ 1691347 h 1691347"/>
              <a:gd name="connsiteX0" fmla="*/ 0 w 1921905"/>
              <a:gd name="connsiteY0" fmla="*/ 1293897 h 1955884"/>
              <a:gd name="connsiteX1" fmla="*/ 1319212 w 1921905"/>
              <a:gd name="connsiteY1" fmla="*/ 1955884 h 1955884"/>
              <a:gd name="connsiteX0" fmla="*/ 0 w 1452957"/>
              <a:gd name="connsiteY0" fmla="*/ 1264319 h 1983456"/>
              <a:gd name="connsiteX1" fmla="*/ 733425 w 1452957"/>
              <a:gd name="connsiteY1" fmla="*/ 1983456 h 1983456"/>
              <a:gd name="connsiteX0" fmla="*/ 0 w 1795289"/>
              <a:gd name="connsiteY0" fmla="*/ 1049027 h 1768164"/>
              <a:gd name="connsiteX1" fmla="*/ 733425 w 1795289"/>
              <a:gd name="connsiteY1" fmla="*/ 1768164 h 1768164"/>
              <a:gd name="connsiteX0" fmla="*/ 0 w 2051450"/>
              <a:gd name="connsiteY0" fmla="*/ 1060352 h 1779489"/>
              <a:gd name="connsiteX1" fmla="*/ 733425 w 2051450"/>
              <a:gd name="connsiteY1" fmla="*/ 1779489 h 1779489"/>
              <a:gd name="connsiteX0" fmla="*/ 0 w 1810380"/>
              <a:gd name="connsiteY0" fmla="*/ 1363663 h 2082800"/>
              <a:gd name="connsiteX1" fmla="*/ 733425 w 1810380"/>
              <a:gd name="connsiteY1" fmla="*/ 2082800 h 2082800"/>
              <a:gd name="connsiteX0" fmla="*/ 0 w 1258475"/>
              <a:gd name="connsiteY0" fmla="*/ 1462141 h 2181278"/>
              <a:gd name="connsiteX1" fmla="*/ 733425 w 1258475"/>
              <a:gd name="connsiteY1" fmla="*/ 2181278 h 2181278"/>
              <a:gd name="connsiteX0" fmla="*/ 0 w 2436823"/>
              <a:gd name="connsiteY0" fmla="*/ 1345664 h 2350551"/>
              <a:gd name="connsiteX1" fmla="*/ 2119313 w 2436823"/>
              <a:gd name="connsiteY1" fmla="*/ 2350551 h 2350551"/>
              <a:gd name="connsiteX0" fmla="*/ 0 w 2652565"/>
              <a:gd name="connsiteY0" fmla="*/ 2084714 h 3089601"/>
              <a:gd name="connsiteX1" fmla="*/ 2119313 w 2652565"/>
              <a:gd name="connsiteY1" fmla="*/ 3089601 h 3089601"/>
              <a:gd name="connsiteX0" fmla="*/ 0 w 2709488"/>
              <a:gd name="connsiteY0" fmla="*/ 2668782 h 3673669"/>
              <a:gd name="connsiteX1" fmla="*/ 2119313 w 2709488"/>
              <a:gd name="connsiteY1" fmla="*/ 3673669 h 3673669"/>
              <a:gd name="connsiteX0" fmla="*/ 0 w 2673843"/>
              <a:gd name="connsiteY0" fmla="*/ 2657503 h 3662390"/>
              <a:gd name="connsiteX1" fmla="*/ 2119313 w 2673843"/>
              <a:gd name="connsiteY1" fmla="*/ 3662390 h 3662390"/>
              <a:gd name="connsiteX0" fmla="*/ 0 w 1145018"/>
              <a:gd name="connsiteY0" fmla="*/ 2586527 h 3748577"/>
              <a:gd name="connsiteX1" fmla="*/ 147638 w 1145018"/>
              <a:gd name="connsiteY1" fmla="*/ 3748577 h 374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018" h="3748577">
                <a:moveTo>
                  <a:pt x="0" y="2586527"/>
                </a:moveTo>
                <a:cubicBezTo>
                  <a:pt x="1020760" y="-1071074"/>
                  <a:pt x="1893889" y="-994873"/>
                  <a:pt x="147638" y="3748577"/>
                </a:cubicBezTo>
              </a:path>
            </a:pathLst>
          </a:custGeom>
          <a:noFill/>
          <a:ln w="28575" cap="rnd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914895" y="4940509"/>
            <a:ext cx="370070" cy="67648"/>
          </a:xfrm>
          <a:prstGeom prst="ellips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998460" y="4954436"/>
            <a:ext cx="189015" cy="39792"/>
          </a:xfrm>
          <a:prstGeom prst="ellips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 rot="3375645">
            <a:off x="4846534" y="5031195"/>
            <a:ext cx="341853" cy="341853"/>
            <a:chOff x="2814405" y="2119805"/>
            <a:chExt cx="409142" cy="409142"/>
          </a:xfrm>
        </p:grpSpPr>
        <p:sp>
          <p:nvSpPr>
            <p:cNvPr id="45" name="椭圆 44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 rot="3375645">
            <a:off x="6049859" y="5769744"/>
            <a:ext cx="341853" cy="341853"/>
            <a:chOff x="2814405" y="2119805"/>
            <a:chExt cx="409142" cy="409142"/>
          </a:xfrm>
        </p:grpSpPr>
        <p:sp>
          <p:nvSpPr>
            <p:cNvPr id="49" name="椭圆 48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 rot="3375645">
            <a:off x="7105236" y="5381537"/>
            <a:ext cx="341853" cy="341853"/>
            <a:chOff x="2814405" y="2119805"/>
            <a:chExt cx="409142" cy="409142"/>
          </a:xfrm>
        </p:grpSpPr>
        <p:sp>
          <p:nvSpPr>
            <p:cNvPr id="52" name="椭圆 51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 rot="3375645">
            <a:off x="5428618" y="5043913"/>
            <a:ext cx="341853" cy="341853"/>
            <a:chOff x="2814405" y="2119805"/>
            <a:chExt cx="409142" cy="409142"/>
          </a:xfrm>
        </p:grpSpPr>
        <p:sp>
          <p:nvSpPr>
            <p:cNvPr id="55" name="椭圆 54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7" name="中心亮"/>
          <p:cNvGrpSpPr/>
          <p:nvPr/>
        </p:nvGrpSpPr>
        <p:grpSpPr>
          <a:xfrm rot="3375645">
            <a:off x="5935258" y="4782890"/>
            <a:ext cx="341853" cy="341853"/>
            <a:chOff x="2814405" y="2119805"/>
            <a:chExt cx="409142" cy="409142"/>
          </a:xfrm>
        </p:grpSpPr>
        <p:sp>
          <p:nvSpPr>
            <p:cNvPr id="58" name="椭圆 57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任意多边形 59"/>
          <p:cNvSpPr/>
          <p:nvPr/>
        </p:nvSpPr>
        <p:spPr>
          <a:xfrm>
            <a:off x="5424653" y="4207044"/>
            <a:ext cx="665330" cy="1191475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" fmla="*/ 0 w 4748212"/>
              <a:gd name="connsiteY0" fmla="*/ 1314973 h 1314973"/>
              <a:gd name="connsiteX1" fmla="*/ 2728912 w 4748212"/>
              <a:gd name="connsiteY1" fmla="*/ 523 h 1314973"/>
              <a:gd name="connsiteX2" fmla="*/ 4748212 w 4748212"/>
              <a:gd name="connsiteY2" fmla="*/ 1186385 h 1314973"/>
              <a:gd name="connsiteX0" fmla="*/ 0 w 4748212"/>
              <a:gd name="connsiteY0" fmla="*/ 1323939 h 1323939"/>
              <a:gd name="connsiteX1" fmla="*/ 2728912 w 4748212"/>
              <a:gd name="connsiteY1" fmla="*/ 9489 h 1323939"/>
              <a:gd name="connsiteX2" fmla="*/ 4748212 w 4748212"/>
              <a:gd name="connsiteY2" fmla="*/ 1195351 h 1323939"/>
              <a:gd name="connsiteX0" fmla="*/ 0 w 4748212"/>
              <a:gd name="connsiteY0" fmla="*/ 128588 h 128588"/>
              <a:gd name="connsiteX1" fmla="*/ 4748212 w 4748212"/>
              <a:gd name="connsiteY1" fmla="*/ 0 h 128588"/>
              <a:gd name="connsiteX0" fmla="*/ 0 w 4748212"/>
              <a:gd name="connsiteY0" fmla="*/ 898720 h 898720"/>
              <a:gd name="connsiteX1" fmla="*/ 4748212 w 4748212"/>
              <a:gd name="connsiteY1" fmla="*/ 770132 h 898720"/>
              <a:gd name="connsiteX0" fmla="*/ 0 w 4748212"/>
              <a:gd name="connsiteY0" fmla="*/ 1322809 h 1322809"/>
              <a:gd name="connsiteX1" fmla="*/ 4748212 w 4748212"/>
              <a:gd name="connsiteY1" fmla="*/ 1194221 h 1322809"/>
              <a:gd name="connsiteX0" fmla="*/ 214787 w 4962999"/>
              <a:gd name="connsiteY0" fmla="*/ 1651479 h 1651479"/>
              <a:gd name="connsiteX1" fmla="*/ 4962999 w 4962999"/>
              <a:gd name="connsiteY1" fmla="*/ 1522891 h 1651479"/>
              <a:gd name="connsiteX0" fmla="*/ 14717 w 4762929"/>
              <a:gd name="connsiteY0" fmla="*/ 1296755 h 1296755"/>
              <a:gd name="connsiteX1" fmla="*/ 4762929 w 4762929"/>
              <a:gd name="connsiteY1" fmla="*/ 1168167 h 1296755"/>
              <a:gd name="connsiteX0" fmla="*/ 32110 w 3008672"/>
              <a:gd name="connsiteY0" fmla="*/ 1056081 h 1518043"/>
              <a:gd name="connsiteX1" fmla="*/ 3008672 w 3008672"/>
              <a:gd name="connsiteY1" fmla="*/ 1518043 h 1518043"/>
              <a:gd name="connsiteX0" fmla="*/ 30110 w 3006672"/>
              <a:gd name="connsiteY0" fmla="*/ 1286298 h 1748260"/>
              <a:gd name="connsiteX1" fmla="*/ 3006672 w 3006672"/>
              <a:gd name="connsiteY1" fmla="*/ 1748260 h 1748260"/>
              <a:gd name="connsiteX0" fmla="*/ 529762 w 1091736"/>
              <a:gd name="connsiteY0" fmla="*/ 1147967 h 1952829"/>
              <a:gd name="connsiteX1" fmla="*/ 1091736 w 1091736"/>
              <a:gd name="connsiteY1" fmla="*/ 1952829 h 1952829"/>
              <a:gd name="connsiteX0" fmla="*/ 1935517 w 1935517"/>
              <a:gd name="connsiteY0" fmla="*/ 1363430 h 1653942"/>
              <a:gd name="connsiteX1" fmla="*/ 625829 w 1935517"/>
              <a:gd name="connsiteY1" fmla="*/ 1653942 h 1653942"/>
              <a:gd name="connsiteX0" fmla="*/ 1886771 w 1886771"/>
              <a:gd name="connsiteY0" fmla="*/ 1410945 h 1601445"/>
              <a:gd name="connsiteX1" fmla="*/ 634233 w 1886771"/>
              <a:gd name="connsiteY1" fmla="*/ 1601445 h 1601445"/>
              <a:gd name="connsiteX0" fmla="*/ 1911118 w 1911118"/>
              <a:gd name="connsiteY0" fmla="*/ 1376815 h 1638752"/>
              <a:gd name="connsiteX1" fmla="*/ 630005 w 1911118"/>
              <a:gd name="connsiteY1" fmla="*/ 1638752 h 1638752"/>
              <a:gd name="connsiteX0" fmla="*/ 1970508 w 1970508"/>
              <a:gd name="connsiteY0" fmla="*/ 1182814 h 1444751"/>
              <a:gd name="connsiteX1" fmla="*/ 689395 w 1970508"/>
              <a:gd name="connsiteY1" fmla="*/ 1444751 h 1444751"/>
              <a:gd name="connsiteX0" fmla="*/ 1395035 w 1395035"/>
              <a:gd name="connsiteY0" fmla="*/ 807841 h 1069778"/>
              <a:gd name="connsiteX1" fmla="*/ 113922 w 1395035"/>
              <a:gd name="connsiteY1" fmla="*/ 1069778 h 1069778"/>
              <a:gd name="connsiteX0" fmla="*/ 1493383 w 1493383"/>
              <a:gd name="connsiteY0" fmla="*/ 633956 h 895893"/>
              <a:gd name="connsiteX1" fmla="*/ 212270 w 1493383"/>
              <a:gd name="connsiteY1" fmla="*/ 895893 h 895893"/>
              <a:gd name="connsiteX0" fmla="*/ 1327105 w 1744369"/>
              <a:gd name="connsiteY0" fmla="*/ 645736 h 907673"/>
              <a:gd name="connsiteX1" fmla="*/ 45992 w 1744369"/>
              <a:gd name="connsiteY1" fmla="*/ 907673 h 907673"/>
              <a:gd name="connsiteX0" fmla="*/ 1281113 w 2048681"/>
              <a:gd name="connsiteY0" fmla="*/ 713514 h 975451"/>
              <a:gd name="connsiteX1" fmla="*/ 0 w 2048681"/>
              <a:gd name="connsiteY1" fmla="*/ 975451 h 975451"/>
              <a:gd name="connsiteX0" fmla="*/ 1281113 w 2009821"/>
              <a:gd name="connsiteY0" fmla="*/ 806670 h 1068607"/>
              <a:gd name="connsiteX1" fmla="*/ 0 w 2009821"/>
              <a:gd name="connsiteY1" fmla="*/ 1068607 h 1068607"/>
              <a:gd name="connsiteX0" fmla="*/ 1281113 w 1859838"/>
              <a:gd name="connsiteY0" fmla="*/ 790746 h 1052683"/>
              <a:gd name="connsiteX1" fmla="*/ 0 w 1859838"/>
              <a:gd name="connsiteY1" fmla="*/ 1052683 h 1052683"/>
              <a:gd name="connsiteX0" fmla="*/ 1485752 w 1850692"/>
              <a:gd name="connsiteY0" fmla="*/ 838934 h 1100871"/>
              <a:gd name="connsiteX1" fmla="*/ 204639 w 1850692"/>
              <a:gd name="connsiteY1" fmla="*/ 1100871 h 1100871"/>
              <a:gd name="connsiteX0" fmla="*/ 1691940 w 1691940"/>
              <a:gd name="connsiteY0" fmla="*/ 942037 h 1203974"/>
              <a:gd name="connsiteX1" fmla="*/ 410827 w 1691940"/>
              <a:gd name="connsiteY1" fmla="*/ 1203974 h 1203974"/>
              <a:gd name="connsiteX0" fmla="*/ 4678422 w 4678422"/>
              <a:gd name="connsiteY0" fmla="*/ 1273031 h 1273031"/>
              <a:gd name="connsiteX1" fmla="*/ 174049 w 4678422"/>
              <a:gd name="connsiteY1" fmla="*/ 932988 h 1273031"/>
              <a:gd name="connsiteX0" fmla="*/ 4634282 w 4729310"/>
              <a:gd name="connsiteY0" fmla="*/ 1564930 h 1564930"/>
              <a:gd name="connsiteX1" fmla="*/ 129909 w 4729310"/>
              <a:gd name="connsiteY1" fmla="*/ 1224887 h 1564930"/>
              <a:gd name="connsiteX0" fmla="*/ 4504373 w 4817772"/>
              <a:gd name="connsiteY0" fmla="*/ 1762037 h 1762037"/>
              <a:gd name="connsiteX1" fmla="*/ 0 w 4817772"/>
              <a:gd name="connsiteY1" fmla="*/ 1421994 h 1762037"/>
              <a:gd name="connsiteX0" fmla="*/ 4458653 w 4777567"/>
              <a:gd name="connsiteY0" fmla="*/ 1762037 h 1762037"/>
              <a:gd name="connsiteX1" fmla="*/ 0 w 4777567"/>
              <a:gd name="connsiteY1" fmla="*/ 1421994 h 1762037"/>
              <a:gd name="connsiteX0" fmla="*/ 2896553 w 3535662"/>
              <a:gd name="connsiteY0" fmla="*/ 1796262 h 1796262"/>
              <a:gd name="connsiteX1" fmla="*/ 0 w 3535662"/>
              <a:gd name="connsiteY1" fmla="*/ 1395259 h 1796262"/>
              <a:gd name="connsiteX0" fmla="*/ 496253 w 2310736"/>
              <a:gd name="connsiteY0" fmla="*/ 2024379 h 2024379"/>
              <a:gd name="connsiteX1" fmla="*/ 0 w 2310736"/>
              <a:gd name="connsiteY1" fmla="*/ 1242376 h 2024379"/>
              <a:gd name="connsiteX0" fmla="*/ 496253 w 2202784"/>
              <a:gd name="connsiteY0" fmla="*/ 1634911 h 1634911"/>
              <a:gd name="connsiteX1" fmla="*/ 0 w 2202784"/>
              <a:gd name="connsiteY1" fmla="*/ 852908 h 1634911"/>
              <a:gd name="connsiteX0" fmla="*/ 496253 w 848180"/>
              <a:gd name="connsiteY0" fmla="*/ 1200930 h 1200930"/>
              <a:gd name="connsiteX1" fmla="*/ 0 w 848180"/>
              <a:gd name="connsiteY1" fmla="*/ 418927 h 1200930"/>
              <a:gd name="connsiteX0" fmla="*/ 496253 w 958077"/>
              <a:gd name="connsiteY0" fmla="*/ 1489578 h 1489578"/>
              <a:gd name="connsiteX1" fmla="*/ 0 w 958077"/>
              <a:gd name="connsiteY1" fmla="*/ 707575 h 1489578"/>
              <a:gd name="connsiteX0" fmla="*/ 496253 w 822008"/>
              <a:gd name="connsiteY0" fmla="*/ 1489578 h 1489578"/>
              <a:gd name="connsiteX1" fmla="*/ 0 w 822008"/>
              <a:gd name="connsiteY1" fmla="*/ 707575 h 1489578"/>
              <a:gd name="connsiteX0" fmla="*/ 496253 w 881965"/>
              <a:gd name="connsiteY0" fmla="*/ 1228493 h 1228493"/>
              <a:gd name="connsiteX1" fmla="*/ 0 w 881965"/>
              <a:gd name="connsiteY1" fmla="*/ 446490 h 1228493"/>
              <a:gd name="connsiteX0" fmla="*/ 496253 w 950186"/>
              <a:gd name="connsiteY0" fmla="*/ 1127249 h 1142674"/>
              <a:gd name="connsiteX1" fmla="*/ 0 w 950186"/>
              <a:gd name="connsiteY1" fmla="*/ 345246 h 1142674"/>
              <a:gd name="connsiteX0" fmla="*/ 496253 w 864518"/>
              <a:gd name="connsiteY0" fmla="*/ 1171543 h 1171543"/>
              <a:gd name="connsiteX1" fmla="*/ 0 w 864518"/>
              <a:gd name="connsiteY1" fmla="*/ 389540 h 1171543"/>
              <a:gd name="connsiteX0" fmla="*/ 496253 w 565132"/>
              <a:gd name="connsiteY0" fmla="*/ 1289296 h 1289296"/>
              <a:gd name="connsiteX1" fmla="*/ 0 w 565132"/>
              <a:gd name="connsiteY1" fmla="*/ 507293 h 1289296"/>
              <a:gd name="connsiteX0" fmla="*/ 796290 w 833150"/>
              <a:gd name="connsiteY0" fmla="*/ 1261440 h 1261440"/>
              <a:gd name="connsiteX1" fmla="*/ 0 w 833150"/>
              <a:gd name="connsiteY1" fmla="*/ 512774 h 1261440"/>
              <a:gd name="connsiteX0" fmla="*/ 796290 w 940364"/>
              <a:gd name="connsiteY0" fmla="*/ 1272258 h 1272258"/>
              <a:gd name="connsiteX1" fmla="*/ 0 w 940364"/>
              <a:gd name="connsiteY1" fmla="*/ 523592 h 1272258"/>
              <a:gd name="connsiteX0" fmla="*/ 796290 w 1054113"/>
              <a:gd name="connsiteY0" fmla="*/ 1129568 h 1129568"/>
              <a:gd name="connsiteX1" fmla="*/ 0 w 1054113"/>
              <a:gd name="connsiteY1" fmla="*/ 380902 h 1129568"/>
              <a:gd name="connsiteX0" fmla="*/ 796290 w 1006947"/>
              <a:gd name="connsiteY0" fmla="*/ 1188156 h 1188156"/>
              <a:gd name="connsiteX1" fmla="*/ 0 w 1006947"/>
              <a:gd name="connsiteY1" fmla="*/ 439490 h 1188156"/>
              <a:gd name="connsiteX0" fmla="*/ 796290 w 885221"/>
              <a:gd name="connsiteY0" fmla="*/ 1118292 h 1118292"/>
              <a:gd name="connsiteX1" fmla="*/ 0 w 885221"/>
              <a:gd name="connsiteY1" fmla="*/ 369626 h 1118292"/>
              <a:gd name="connsiteX0" fmla="*/ 796290 w 796290"/>
              <a:gd name="connsiteY0" fmla="*/ 1108170 h 1108170"/>
              <a:gd name="connsiteX1" fmla="*/ 0 w 796290"/>
              <a:gd name="connsiteY1" fmla="*/ 359504 h 1108170"/>
              <a:gd name="connsiteX0" fmla="*/ 796290 w 796290"/>
              <a:gd name="connsiteY0" fmla="*/ 1182255 h 1182255"/>
              <a:gd name="connsiteX1" fmla="*/ 0 w 796290"/>
              <a:gd name="connsiteY1" fmla="*/ 433589 h 1182255"/>
              <a:gd name="connsiteX0" fmla="*/ 796290 w 796290"/>
              <a:gd name="connsiteY0" fmla="*/ 1425998 h 1425998"/>
              <a:gd name="connsiteX1" fmla="*/ 0 w 796290"/>
              <a:gd name="connsiteY1" fmla="*/ 677332 h 1425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6290" h="1425998">
                <a:moveTo>
                  <a:pt x="796290" y="1425998"/>
                </a:moveTo>
                <a:cubicBezTo>
                  <a:pt x="548639" y="494453"/>
                  <a:pt x="230823" y="-817140"/>
                  <a:pt x="0" y="677332"/>
                </a:cubicBezTo>
              </a:path>
            </a:pathLst>
          </a:custGeom>
          <a:noFill/>
          <a:ln w="12700" cap="rnd">
            <a:solidFill>
              <a:schemeClr val="bg1">
                <a:alpha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任意多边形 60"/>
          <p:cNvSpPr/>
          <p:nvPr/>
        </p:nvSpPr>
        <p:spPr>
          <a:xfrm>
            <a:off x="3203151" y="4116827"/>
            <a:ext cx="4376662" cy="1358093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" fmla="*/ 0 w 4748212"/>
              <a:gd name="connsiteY0" fmla="*/ 1314973 h 1314973"/>
              <a:gd name="connsiteX1" fmla="*/ 2728912 w 4748212"/>
              <a:gd name="connsiteY1" fmla="*/ 523 h 1314973"/>
              <a:gd name="connsiteX2" fmla="*/ 4748212 w 4748212"/>
              <a:gd name="connsiteY2" fmla="*/ 1186385 h 1314973"/>
              <a:gd name="connsiteX0" fmla="*/ 0 w 4748212"/>
              <a:gd name="connsiteY0" fmla="*/ 1323939 h 1323939"/>
              <a:gd name="connsiteX1" fmla="*/ 2728912 w 4748212"/>
              <a:gd name="connsiteY1" fmla="*/ 9489 h 1323939"/>
              <a:gd name="connsiteX2" fmla="*/ 4748212 w 4748212"/>
              <a:gd name="connsiteY2" fmla="*/ 1195351 h 1323939"/>
              <a:gd name="connsiteX0" fmla="*/ 0 w 4748212"/>
              <a:gd name="connsiteY0" fmla="*/ 128588 h 128588"/>
              <a:gd name="connsiteX1" fmla="*/ 4748212 w 4748212"/>
              <a:gd name="connsiteY1" fmla="*/ 0 h 128588"/>
              <a:gd name="connsiteX0" fmla="*/ 0 w 4748212"/>
              <a:gd name="connsiteY0" fmla="*/ 898720 h 898720"/>
              <a:gd name="connsiteX1" fmla="*/ 4748212 w 4748212"/>
              <a:gd name="connsiteY1" fmla="*/ 770132 h 898720"/>
              <a:gd name="connsiteX0" fmla="*/ 0 w 4748212"/>
              <a:gd name="connsiteY0" fmla="*/ 1322809 h 1322809"/>
              <a:gd name="connsiteX1" fmla="*/ 4748212 w 4748212"/>
              <a:gd name="connsiteY1" fmla="*/ 1194221 h 1322809"/>
              <a:gd name="connsiteX0" fmla="*/ 214787 w 4962999"/>
              <a:gd name="connsiteY0" fmla="*/ 1651479 h 1651479"/>
              <a:gd name="connsiteX1" fmla="*/ 4962999 w 4962999"/>
              <a:gd name="connsiteY1" fmla="*/ 1522891 h 1651479"/>
              <a:gd name="connsiteX0" fmla="*/ 14717 w 4762929"/>
              <a:gd name="connsiteY0" fmla="*/ 1296755 h 1296755"/>
              <a:gd name="connsiteX1" fmla="*/ 4762929 w 4762929"/>
              <a:gd name="connsiteY1" fmla="*/ 1168167 h 1296755"/>
              <a:gd name="connsiteX0" fmla="*/ 32110 w 3008672"/>
              <a:gd name="connsiteY0" fmla="*/ 1056081 h 1518043"/>
              <a:gd name="connsiteX1" fmla="*/ 3008672 w 3008672"/>
              <a:gd name="connsiteY1" fmla="*/ 1518043 h 1518043"/>
              <a:gd name="connsiteX0" fmla="*/ 30110 w 3006672"/>
              <a:gd name="connsiteY0" fmla="*/ 1286298 h 1748260"/>
              <a:gd name="connsiteX1" fmla="*/ 3006672 w 3006672"/>
              <a:gd name="connsiteY1" fmla="*/ 1748260 h 1748260"/>
              <a:gd name="connsiteX0" fmla="*/ 529762 w 1091736"/>
              <a:gd name="connsiteY0" fmla="*/ 1147967 h 1952829"/>
              <a:gd name="connsiteX1" fmla="*/ 1091736 w 1091736"/>
              <a:gd name="connsiteY1" fmla="*/ 1952829 h 1952829"/>
              <a:gd name="connsiteX0" fmla="*/ 1935517 w 1935517"/>
              <a:gd name="connsiteY0" fmla="*/ 1363430 h 1653942"/>
              <a:gd name="connsiteX1" fmla="*/ 625829 w 1935517"/>
              <a:gd name="connsiteY1" fmla="*/ 1653942 h 1653942"/>
              <a:gd name="connsiteX0" fmla="*/ 1886771 w 1886771"/>
              <a:gd name="connsiteY0" fmla="*/ 1410945 h 1601445"/>
              <a:gd name="connsiteX1" fmla="*/ 634233 w 1886771"/>
              <a:gd name="connsiteY1" fmla="*/ 1601445 h 1601445"/>
              <a:gd name="connsiteX0" fmla="*/ 1911118 w 1911118"/>
              <a:gd name="connsiteY0" fmla="*/ 1376815 h 1638752"/>
              <a:gd name="connsiteX1" fmla="*/ 630005 w 1911118"/>
              <a:gd name="connsiteY1" fmla="*/ 1638752 h 1638752"/>
              <a:gd name="connsiteX0" fmla="*/ 1970508 w 1970508"/>
              <a:gd name="connsiteY0" fmla="*/ 1182814 h 1444751"/>
              <a:gd name="connsiteX1" fmla="*/ 689395 w 1970508"/>
              <a:gd name="connsiteY1" fmla="*/ 1444751 h 1444751"/>
              <a:gd name="connsiteX0" fmla="*/ 1395035 w 1395035"/>
              <a:gd name="connsiteY0" fmla="*/ 807841 h 1069778"/>
              <a:gd name="connsiteX1" fmla="*/ 113922 w 1395035"/>
              <a:gd name="connsiteY1" fmla="*/ 1069778 h 1069778"/>
              <a:gd name="connsiteX0" fmla="*/ 1493383 w 1493383"/>
              <a:gd name="connsiteY0" fmla="*/ 633956 h 895893"/>
              <a:gd name="connsiteX1" fmla="*/ 212270 w 1493383"/>
              <a:gd name="connsiteY1" fmla="*/ 895893 h 895893"/>
              <a:gd name="connsiteX0" fmla="*/ 1327105 w 1744369"/>
              <a:gd name="connsiteY0" fmla="*/ 645736 h 907673"/>
              <a:gd name="connsiteX1" fmla="*/ 45992 w 1744369"/>
              <a:gd name="connsiteY1" fmla="*/ 907673 h 907673"/>
              <a:gd name="connsiteX0" fmla="*/ 1281113 w 2048681"/>
              <a:gd name="connsiteY0" fmla="*/ 713514 h 975451"/>
              <a:gd name="connsiteX1" fmla="*/ 0 w 2048681"/>
              <a:gd name="connsiteY1" fmla="*/ 975451 h 975451"/>
              <a:gd name="connsiteX0" fmla="*/ 1281113 w 2009821"/>
              <a:gd name="connsiteY0" fmla="*/ 806670 h 1068607"/>
              <a:gd name="connsiteX1" fmla="*/ 0 w 2009821"/>
              <a:gd name="connsiteY1" fmla="*/ 1068607 h 1068607"/>
              <a:gd name="connsiteX0" fmla="*/ 1281113 w 1859838"/>
              <a:gd name="connsiteY0" fmla="*/ 790746 h 1052683"/>
              <a:gd name="connsiteX1" fmla="*/ 0 w 1859838"/>
              <a:gd name="connsiteY1" fmla="*/ 1052683 h 1052683"/>
              <a:gd name="connsiteX0" fmla="*/ 1485752 w 1850692"/>
              <a:gd name="connsiteY0" fmla="*/ 838934 h 1100871"/>
              <a:gd name="connsiteX1" fmla="*/ 204639 w 1850692"/>
              <a:gd name="connsiteY1" fmla="*/ 1100871 h 1100871"/>
              <a:gd name="connsiteX0" fmla="*/ 1691940 w 1691940"/>
              <a:gd name="connsiteY0" fmla="*/ 942037 h 1203974"/>
              <a:gd name="connsiteX1" fmla="*/ 410827 w 1691940"/>
              <a:gd name="connsiteY1" fmla="*/ 1203974 h 1203974"/>
              <a:gd name="connsiteX0" fmla="*/ 4678422 w 4678422"/>
              <a:gd name="connsiteY0" fmla="*/ 1273031 h 1273031"/>
              <a:gd name="connsiteX1" fmla="*/ 174049 w 4678422"/>
              <a:gd name="connsiteY1" fmla="*/ 932988 h 1273031"/>
              <a:gd name="connsiteX0" fmla="*/ 4634282 w 4729310"/>
              <a:gd name="connsiteY0" fmla="*/ 1564930 h 1564930"/>
              <a:gd name="connsiteX1" fmla="*/ 129909 w 4729310"/>
              <a:gd name="connsiteY1" fmla="*/ 1224887 h 1564930"/>
              <a:gd name="connsiteX0" fmla="*/ 4504373 w 4817772"/>
              <a:gd name="connsiteY0" fmla="*/ 1762037 h 1762037"/>
              <a:gd name="connsiteX1" fmla="*/ 0 w 4817772"/>
              <a:gd name="connsiteY1" fmla="*/ 1421994 h 1762037"/>
              <a:gd name="connsiteX0" fmla="*/ 4458653 w 4777567"/>
              <a:gd name="connsiteY0" fmla="*/ 1762037 h 1762037"/>
              <a:gd name="connsiteX1" fmla="*/ 0 w 4777567"/>
              <a:gd name="connsiteY1" fmla="*/ 1421994 h 1762037"/>
              <a:gd name="connsiteX0" fmla="*/ 2896553 w 3535662"/>
              <a:gd name="connsiteY0" fmla="*/ 1796262 h 1796262"/>
              <a:gd name="connsiteX1" fmla="*/ 0 w 3535662"/>
              <a:gd name="connsiteY1" fmla="*/ 1395259 h 1796262"/>
              <a:gd name="connsiteX0" fmla="*/ 496253 w 2310736"/>
              <a:gd name="connsiteY0" fmla="*/ 2024379 h 2024379"/>
              <a:gd name="connsiteX1" fmla="*/ 0 w 2310736"/>
              <a:gd name="connsiteY1" fmla="*/ 1242376 h 2024379"/>
              <a:gd name="connsiteX0" fmla="*/ 496253 w 2202784"/>
              <a:gd name="connsiteY0" fmla="*/ 1634911 h 1634911"/>
              <a:gd name="connsiteX1" fmla="*/ 0 w 2202784"/>
              <a:gd name="connsiteY1" fmla="*/ 852908 h 1634911"/>
              <a:gd name="connsiteX0" fmla="*/ 496253 w 848180"/>
              <a:gd name="connsiteY0" fmla="*/ 1200930 h 1200930"/>
              <a:gd name="connsiteX1" fmla="*/ 0 w 848180"/>
              <a:gd name="connsiteY1" fmla="*/ 418927 h 1200930"/>
              <a:gd name="connsiteX0" fmla="*/ 496253 w 958077"/>
              <a:gd name="connsiteY0" fmla="*/ 1489578 h 1489578"/>
              <a:gd name="connsiteX1" fmla="*/ 0 w 958077"/>
              <a:gd name="connsiteY1" fmla="*/ 707575 h 1489578"/>
              <a:gd name="connsiteX0" fmla="*/ 496253 w 822008"/>
              <a:gd name="connsiteY0" fmla="*/ 1489578 h 1489578"/>
              <a:gd name="connsiteX1" fmla="*/ 0 w 822008"/>
              <a:gd name="connsiteY1" fmla="*/ 707575 h 1489578"/>
              <a:gd name="connsiteX0" fmla="*/ 496253 w 881965"/>
              <a:gd name="connsiteY0" fmla="*/ 1228493 h 1228493"/>
              <a:gd name="connsiteX1" fmla="*/ 0 w 881965"/>
              <a:gd name="connsiteY1" fmla="*/ 446490 h 1228493"/>
              <a:gd name="connsiteX0" fmla="*/ 496253 w 950186"/>
              <a:gd name="connsiteY0" fmla="*/ 1127249 h 1142674"/>
              <a:gd name="connsiteX1" fmla="*/ 0 w 950186"/>
              <a:gd name="connsiteY1" fmla="*/ 345246 h 1142674"/>
              <a:gd name="connsiteX0" fmla="*/ 496253 w 864518"/>
              <a:gd name="connsiteY0" fmla="*/ 1171543 h 1171543"/>
              <a:gd name="connsiteX1" fmla="*/ 0 w 864518"/>
              <a:gd name="connsiteY1" fmla="*/ 389540 h 1171543"/>
              <a:gd name="connsiteX0" fmla="*/ 496253 w 565132"/>
              <a:gd name="connsiteY0" fmla="*/ 1289296 h 1289296"/>
              <a:gd name="connsiteX1" fmla="*/ 0 w 565132"/>
              <a:gd name="connsiteY1" fmla="*/ 507293 h 1289296"/>
              <a:gd name="connsiteX0" fmla="*/ 796290 w 833150"/>
              <a:gd name="connsiteY0" fmla="*/ 1261440 h 1261440"/>
              <a:gd name="connsiteX1" fmla="*/ 0 w 833150"/>
              <a:gd name="connsiteY1" fmla="*/ 512774 h 1261440"/>
              <a:gd name="connsiteX0" fmla="*/ 796290 w 940364"/>
              <a:gd name="connsiteY0" fmla="*/ 1272258 h 1272258"/>
              <a:gd name="connsiteX1" fmla="*/ 0 w 940364"/>
              <a:gd name="connsiteY1" fmla="*/ 523592 h 1272258"/>
              <a:gd name="connsiteX0" fmla="*/ 796290 w 1054113"/>
              <a:gd name="connsiteY0" fmla="*/ 1129568 h 1129568"/>
              <a:gd name="connsiteX1" fmla="*/ 0 w 1054113"/>
              <a:gd name="connsiteY1" fmla="*/ 380902 h 1129568"/>
              <a:gd name="connsiteX0" fmla="*/ 796290 w 1006947"/>
              <a:gd name="connsiteY0" fmla="*/ 1188156 h 1188156"/>
              <a:gd name="connsiteX1" fmla="*/ 0 w 1006947"/>
              <a:gd name="connsiteY1" fmla="*/ 439490 h 1188156"/>
              <a:gd name="connsiteX0" fmla="*/ 796290 w 885221"/>
              <a:gd name="connsiteY0" fmla="*/ 1118292 h 1118292"/>
              <a:gd name="connsiteX1" fmla="*/ 0 w 885221"/>
              <a:gd name="connsiteY1" fmla="*/ 369626 h 1118292"/>
              <a:gd name="connsiteX0" fmla="*/ 796290 w 796290"/>
              <a:gd name="connsiteY0" fmla="*/ 1108170 h 1108170"/>
              <a:gd name="connsiteX1" fmla="*/ 0 w 796290"/>
              <a:gd name="connsiteY1" fmla="*/ 359504 h 1108170"/>
              <a:gd name="connsiteX0" fmla="*/ 796290 w 796290"/>
              <a:gd name="connsiteY0" fmla="*/ 1182255 h 1182255"/>
              <a:gd name="connsiteX1" fmla="*/ 0 w 796290"/>
              <a:gd name="connsiteY1" fmla="*/ 433589 h 1182255"/>
              <a:gd name="connsiteX0" fmla="*/ 796290 w 796290"/>
              <a:gd name="connsiteY0" fmla="*/ 1425998 h 1425998"/>
              <a:gd name="connsiteX1" fmla="*/ 0 w 796290"/>
              <a:gd name="connsiteY1" fmla="*/ 677332 h 1425998"/>
              <a:gd name="connsiteX0" fmla="*/ 1794510 w 1794510"/>
              <a:gd name="connsiteY0" fmla="*/ 986660 h 986660"/>
              <a:gd name="connsiteX1" fmla="*/ 0 w 1794510"/>
              <a:gd name="connsiteY1" fmla="*/ 878074 h 986660"/>
              <a:gd name="connsiteX0" fmla="*/ 5337810 w 5337810"/>
              <a:gd name="connsiteY0" fmla="*/ 1319334 h 1319334"/>
              <a:gd name="connsiteX1" fmla="*/ 0 w 5337810"/>
              <a:gd name="connsiteY1" fmla="*/ 715448 h 1319334"/>
              <a:gd name="connsiteX0" fmla="*/ 5337810 w 5337810"/>
              <a:gd name="connsiteY0" fmla="*/ 1801295 h 1801295"/>
              <a:gd name="connsiteX1" fmla="*/ 0 w 5337810"/>
              <a:gd name="connsiteY1" fmla="*/ 1197409 h 1801295"/>
              <a:gd name="connsiteX0" fmla="*/ 5449028 w 5449028"/>
              <a:gd name="connsiteY0" fmla="*/ 1821850 h 1821850"/>
              <a:gd name="connsiteX1" fmla="*/ 111218 w 5449028"/>
              <a:gd name="connsiteY1" fmla="*/ 1217964 h 1821850"/>
              <a:gd name="connsiteX0" fmla="*/ 5238140 w 5238140"/>
              <a:gd name="connsiteY0" fmla="*/ 1625412 h 1625412"/>
              <a:gd name="connsiteX1" fmla="*/ 128930 w 5238140"/>
              <a:gd name="connsiteY1" fmla="*/ 1425386 h 162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38140" h="1625412">
                <a:moveTo>
                  <a:pt x="5238140" y="1625412"/>
                </a:moveTo>
                <a:cubicBezTo>
                  <a:pt x="106069" y="-875853"/>
                  <a:pt x="-303187" y="-122426"/>
                  <a:pt x="128930" y="1425386"/>
                </a:cubicBezTo>
              </a:path>
            </a:pathLst>
          </a:custGeom>
          <a:noFill/>
          <a:ln w="12700" cap="rnd">
            <a:solidFill>
              <a:schemeClr val="bg1">
                <a:alpha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1693728" y="4667612"/>
            <a:ext cx="8671194" cy="1689646"/>
          </a:xfrm>
          <a:prstGeom prst="ellipse">
            <a:avLst/>
          </a:prstGeom>
          <a:solidFill>
            <a:schemeClr val="bg1">
              <a:alpha val="4000"/>
            </a:schemeClr>
          </a:solidFill>
          <a:ln w="22225">
            <a:gradFill flip="none" rotWithShape="1">
              <a:gsLst>
                <a:gs pos="75000">
                  <a:srgbClr val="151F5E"/>
                </a:gs>
                <a:gs pos="59000">
                  <a:srgbClr val="FCFCFC"/>
                </a:gs>
                <a:gs pos="32000">
                  <a:srgbClr val="151F5E"/>
                </a:gs>
                <a:gs pos="11000">
                  <a:schemeClr val="bg1"/>
                </a:gs>
                <a:gs pos="91000">
                  <a:schemeClr val="bg1"/>
                </a:gs>
              </a:gsLst>
              <a:lin ang="2700000" scaled="1"/>
              <a:tileRect/>
            </a:gradFill>
          </a:ln>
          <a:effectLst>
            <a:glow rad="495300">
              <a:srgbClr val="150A48">
                <a:alpha val="25000"/>
              </a:srgbClr>
            </a:glow>
            <a:outerShdw blurRad="228600" dist="76200" dir="2700000" algn="tl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造字工房尚黑 G0v1 细体" pitchFamily="50" charset="-122"/>
              <a:ea typeface="造字工房尚黑 G0v1 细体" pitchFamily="50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 rot="3375645">
            <a:off x="6783762" y="2517522"/>
            <a:ext cx="429050" cy="429050"/>
            <a:chOff x="2814405" y="2119805"/>
            <a:chExt cx="409142" cy="409142"/>
          </a:xfrm>
        </p:grpSpPr>
        <p:sp>
          <p:nvSpPr>
            <p:cNvPr id="64" name="椭圆 63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6883146" y="2012823"/>
            <a:ext cx="1682115" cy="635000"/>
            <a:chOff x="6867525" y="2085975"/>
            <a:chExt cx="1682115" cy="635000"/>
          </a:xfrm>
        </p:grpSpPr>
        <p:sp>
          <p:nvSpPr>
            <p:cNvPr id="67" name="任意多边形 66"/>
            <p:cNvSpPr/>
            <p:nvPr/>
          </p:nvSpPr>
          <p:spPr>
            <a:xfrm>
              <a:off x="6867525" y="2085975"/>
              <a:ext cx="1682115" cy="635000"/>
            </a:xfrm>
            <a:custGeom>
              <a:avLst/>
              <a:gdLst>
                <a:gd name="connsiteX0" fmla="*/ 44454 w 3454400"/>
                <a:gd name="connsiteY0" fmla="*/ 0 h 635000"/>
                <a:gd name="connsiteX1" fmla="*/ 315694 w 3454400"/>
                <a:gd name="connsiteY1" fmla="*/ 0 h 635000"/>
                <a:gd name="connsiteX2" fmla="*/ 353218 w 3454400"/>
                <a:gd name="connsiteY2" fmla="*/ 44449 h 635000"/>
                <a:gd name="connsiteX3" fmla="*/ 1088232 w 3454400"/>
                <a:gd name="connsiteY3" fmla="*/ 44449 h 635000"/>
                <a:gd name="connsiteX4" fmla="*/ 1125756 w 3454400"/>
                <a:gd name="connsiteY4" fmla="*/ 0 h 635000"/>
                <a:gd name="connsiteX5" fmla="*/ 3409946 w 3454400"/>
                <a:gd name="connsiteY5" fmla="*/ 0 h 635000"/>
                <a:gd name="connsiteX6" fmla="*/ 3454400 w 3454400"/>
                <a:gd name="connsiteY6" fmla="*/ 44454 h 635000"/>
                <a:gd name="connsiteX7" fmla="*/ 3454400 w 3454400"/>
                <a:gd name="connsiteY7" fmla="*/ 488946 h 635000"/>
                <a:gd name="connsiteX8" fmla="*/ 3409946 w 3454400"/>
                <a:gd name="connsiteY8" fmla="*/ 533400 h 635000"/>
                <a:gd name="connsiteX9" fmla="*/ 3163729 w 3454400"/>
                <a:gd name="connsiteY9" fmla="*/ 533400 h 635000"/>
                <a:gd name="connsiteX10" fmla="*/ 3141345 w 3454400"/>
                <a:gd name="connsiteY10" fmla="*/ 443865 h 635000"/>
                <a:gd name="connsiteX11" fmla="*/ 1594485 w 3454400"/>
                <a:gd name="connsiteY11" fmla="*/ 443865 h 635000"/>
                <a:gd name="connsiteX12" fmla="*/ 1572101 w 3454400"/>
                <a:gd name="connsiteY12" fmla="*/ 533400 h 635000"/>
                <a:gd name="connsiteX13" fmla="*/ 297815 w 3454400"/>
                <a:gd name="connsiteY13" fmla="*/ 533400 h 635000"/>
                <a:gd name="connsiteX14" fmla="*/ 244475 w 3454400"/>
                <a:gd name="connsiteY14" fmla="*/ 635000 h 635000"/>
                <a:gd name="connsiteX15" fmla="*/ 191135 w 3454400"/>
                <a:gd name="connsiteY15" fmla="*/ 533400 h 635000"/>
                <a:gd name="connsiteX16" fmla="*/ 44454 w 3454400"/>
                <a:gd name="connsiteY16" fmla="*/ 533400 h 635000"/>
                <a:gd name="connsiteX17" fmla="*/ 0 w 3454400"/>
                <a:gd name="connsiteY17" fmla="*/ 488946 h 635000"/>
                <a:gd name="connsiteX18" fmla="*/ 0 w 3454400"/>
                <a:gd name="connsiteY18" fmla="*/ 44454 h 635000"/>
                <a:gd name="connsiteX19" fmla="*/ 44454 w 3454400"/>
                <a:gd name="connsiteY19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4400" h="635000">
                  <a:moveTo>
                    <a:pt x="44454" y="0"/>
                  </a:moveTo>
                  <a:lnTo>
                    <a:pt x="315694" y="0"/>
                  </a:lnTo>
                  <a:lnTo>
                    <a:pt x="353218" y="44449"/>
                  </a:lnTo>
                  <a:lnTo>
                    <a:pt x="1088232" y="44449"/>
                  </a:lnTo>
                  <a:lnTo>
                    <a:pt x="1125756" y="0"/>
                  </a:lnTo>
                  <a:lnTo>
                    <a:pt x="3409946" y="0"/>
                  </a:lnTo>
                  <a:cubicBezTo>
                    <a:pt x="3434497" y="0"/>
                    <a:pt x="3454400" y="19903"/>
                    <a:pt x="3454400" y="44454"/>
                  </a:cubicBezTo>
                  <a:lnTo>
                    <a:pt x="3454400" y="488946"/>
                  </a:lnTo>
                  <a:cubicBezTo>
                    <a:pt x="3454400" y="513497"/>
                    <a:pt x="3434497" y="533400"/>
                    <a:pt x="3409946" y="533400"/>
                  </a:cubicBezTo>
                  <a:lnTo>
                    <a:pt x="3163729" y="533400"/>
                  </a:lnTo>
                  <a:lnTo>
                    <a:pt x="3141345" y="443865"/>
                  </a:lnTo>
                  <a:lnTo>
                    <a:pt x="1594485" y="443865"/>
                  </a:lnTo>
                  <a:lnTo>
                    <a:pt x="1572101" y="533400"/>
                  </a:lnTo>
                  <a:lnTo>
                    <a:pt x="297815" y="533400"/>
                  </a:lnTo>
                  <a:lnTo>
                    <a:pt x="244475" y="635000"/>
                  </a:lnTo>
                  <a:lnTo>
                    <a:pt x="191135" y="533400"/>
                  </a:lnTo>
                  <a:lnTo>
                    <a:pt x="44454" y="533400"/>
                  </a:lnTo>
                  <a:cubicBezTo>
                    <a:pt x="19903" y="533400"/>
                    <a:pt x="0" y="513497"/>
                    <a:pt x="0" y="488946"/>
                  </a:cubicBezTo>
                  <a:lnTo>
                    <a:pt x="0" y="44454"/>
                  </a:lnTo>
                  <a:cubicBezTo>
                    <a:pt x="0" y="19903"/>
                    <a:pt x="19903" y="0"/>
                    <a:pt x="44454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6931484" y="2141917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defRPr>
              </a:lvl1pPr>
            </a:lstStyle>
            <a:p>
              <a:r>
                <a:rPr lang="en-US" altLang="zh-CN" sz="18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No.1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 flipH="1">
              <a:off x="7657096" y="2124323"/>
              <a:ext cx="72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咨询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 rot="3375645">
            <a:off x="7901943" y="3871707"/>
            <a:ext cx="429050" cy="429050"/>
            <a:chOff x="2814405" y="2119805"/>
            <a:chExt cx="409142" cy="409142"/>
          </a:xfrm>
        </p:grpSpPr>
        <p:sp>
          <p:nvSpPr>
            <p:cNvPr id="71" name="椭圆 70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7" name="组合 76"/>
          <p:cNvGrpSpPr/>
          <p:nvPr/>
        </p:nvGrpSpPr>
        <p:grpSpPr>
          <a:xfrm rot="3375645">
            <a:off x="4566690" y="3953217"/>
            <a:ext cx="429050" cy="429050"/>
            <a:chOff x="2814405" y="2119805"/>
            <a:chExt cx="409142" cy="409142"/>
          </a:xfrm>
        </p:grpSpPr>
        <p:sp>
          <p:nvSpPr>
            <p:cNvPr id="78" name="椭圆 77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999038" y="3299678"/>
            <a:ext cx="1682115" cy="635000"/>
            <a:chOff x="6867525" y="2085975"/>
            <a:chExt cx="1682115" cy="635000"/>
          </a:xfrm>
        </p:grpSpPr>
        <p:sp>
          <p:nvSpPr>
            <p:cNvPr id="85" name="任意多边形 84"/>
            <p:cNvSpPr/>
            <p:nvPr/>
          </p:nvSpPr>
          <p:spPr>
            <a:xfrm>
              <a:off x="6867525" y="2085975"/>
              <a:ext cx="1682115" cy="635000"/>
            </a:xfrm>
            <a:custGeom>
              <a:avLst/>
              <a:gdLst>
                <a:gd name="connsiteX0" fmla="*/ 44454 w 3454400"/>
                <a:gd name="connsiteY0" fmla="*/ 0 h 635000"/>
                <a:gd name="connsiteX1" fmla="*/ 315694 w 3454400"/>
                <a:gd name="connsiteY1" fmla="*/ 0 h 635000"/>
                <a:gd name="connsiteX2" fmla="*/ 353218 w 3454400"/>
                <a:gd name="connsiteY2" fmla="*/ 44449 h 635000"/>
                <a:gd name="connsiteX3" fmla="*/ 1088232 w 3454400"/>
                <a:gd name="connsiteY3" fmla="*/ 44449 h 635000"/>
                <a:gd name="connsiteX4" fmla="*/ 1125756 w 3454400"/>
                <a:gd name="connsiteY4" fmla="*/ 0 h 635000"/>
                <a:gd name="connsiteX5" fmla="*/ 3409946 w 3454400"/>
                <a:gd name="connsiteY5" fmla="*/ 0 h 635000"/>
                <a:gd name="connsiteX6" fmla="*/ 3454400 w 3454400"/>
                <a:gd name="connsiteY6" fmla="*/ 44454 h 635000"/>
                <a:gd name="connsiteX7" fmla="*/ 3454400 w 3454400"/>
                <a:gd name="connsiteY7" fmla="*/ 488946 h 635000"/>
                <a:gd name="connsiteX8" fmla="*/ 3409946 w 3454400"/>
                <a:gd name="connsiteY8" fmla="*/ 533400 h 635000"/>
                <a:gd name="connsiteX9" fmla="*/ 3163729 w 3454400"/>
                <a:gd name="connsiteY9" fmla="*/ 533400 h 635000"/>
                <a:gd name="connsiteX10" fmla="*/ 3141345 w 3454400"/>
                <a:gd name="connsiteY10" fmla="*/ 443865 h 635000"/>
                <a:gd name="connsiteX11" fmla="*/ 1594485 w 3454400"/>
                <a:gd name="connsiteY11" fmla="*/ 443865 h 635000"/>
                <a:gd name="connsiteX12" fmla="*/ 1572101 w 3454400"/>
                <a:gd name="connsiteY12" fmla="*/ 533400 h 635000"/>
                <a:gd name="connsiteX13" fmla="*/ 297815 w 3454400"/>
                <a:gd name="connsiteY13" fmla="*/ 533400 h 635000"/>
                <a:gd name="connsiteX14" fmla="*/ 244475 w 3454400"/>
                <a:gd name="connsiteY14" fmla="*/ 635000 h 635000"/>
                <a:gd name="connsiteX15" fmla="*/ 191135 w 3454400"/>
                <a:gd name="connsiteY15" fmla="*/ 533400 h 635000"/>
                <a:gd name="connsiteX16" fmla="*/ 44454 w 3454400"/>
                <a:gd name="connsiteY16" fmla="*/ 533400 h 635000"/>
                <a:gd name="connsiteX17" fmla="*/ 0 w 3454400"/>
                <a:gd name="connsiteY17" fmla="*/ 488946 h 635000"/>
                <a:gd name="connsiteX18" fmla="*/ 0 w 3454400"/>
                <a:gd name="connsiteY18" fmla="*/ 44454 h 635000"/>
                <a:gd name="connsiteX19" fmla="*/ 44454 w 3454400"/>
                <a:gd name="connsiteY19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4400" h="635000">
                  <a:moveTo>
                    <a:pt x="44454" y="0"/>
                  </a:moveTo>
                  <a:lnTo>
                    <a:pt x="315694" y="0"/>
                  </a:lnTo>
                  <a:lnTo>
                    <a:pt x="353218" y="44449"/>
                  </a:lnTo>
                  <a:lnTo>
                    <a:pt x="1088232" y="44449"/>
                  </a:lnTo>
                  <a:lnTo>
                    <a:pt x="1125756" y="0"/>
                  </a:lnTo>
                  <a:lnTo>
                    <a:pt x="3409946" y="0"/>
                  </a:lnTo>
                  <a:cubicBezTo>
                    <a:pt x="3434497" y="0"/>
                    <a:pt x="3454400" y="19903"/>
                    <a:pt x="3454400" y="44454"/>
                  </a:cubicBezTo>
                  <a:lnTo>
                    <a:pt x="3454400" y="488946"/>
                  </a:lnTo>
                  <a:cubicBezTo>
                    <a:pt x="3454400" y="513497"/>
                    <a:pt x="3434497" y="533400"/>
                    <a:pt x="3409946" y="533400"/>
                  </a:cubicBezTo>
                  <a:lnTo>
                    <a:pt x="3163729" y="533400"/>
                  </a:lnTo>
                  <a:lnTo>
                    <a:pt x="3141345" y="443865"/>
                  </a:lnTo>
                  <a:lnTo>
                    <a:pt x="1594485" y="443865"/>
                  </a:lnTo>
                  <a:lnTo>
                    <a:pt x="1572101" y="533400"/>
                  </a:lnTo>
                  <a:lnTo>
                    <a:pt x="297815" y="533400"/>
                  </a:lnTo>
                  <a:lnTo>
                    <a:pt x="244475" y="635000"/>
                  </a:lnTo>
                  <a:lnTo>
                    <a:pt x="191135" y="533400"/>
                  </a:lnTo>
                  <a:lnTo>
                    <a:pt x="44454" y="533400"/>
                  </a:lnTo>
                  <a:cubicBezTo>
                    <a:pt x="19903" y="533400"/>
                    <a:pt x="0" y="513497"/>
                    <a:pt x="0" y="488946"/>
                  </a:cubicBezTo>
                  <a:lnTo>
                    <a:pt x="0" y="44454"/>
                  </a:lnTo>
                  <a:cubicBezTo>
                    <a:pt x="0" y="19903"/>
                    <a:pt x="19903" y="0"/>
                    <a:pt x="44454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6931484" y="2141917"/>
              <a:ext cx="7409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defRPr>
              </a:lvl1pPr>
            </a:lstStyle>
            <a:p>
              <a:r>
                <a:rPr lang="en-US" altLang="zh-CN" sz="18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No.2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 flipH="1">
              <a:off x="7638046" y="2124323"/>
              <a:ext cx="72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规划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 flipH="1">
            <a:off x="3344007" y="1950061"/>
            <a:ext cx="1639544" cy="635000"/>
            <a:chOff x="6867525" y="2085975"/>
            <a:chExt cx="1682115" cy="635000"/>
          </a:xfrm>
        </p:grpSpPr>
        <p:sp>
          <p:nvSpPr>
            <p:cNvPr id="97" name="任意多边形 96"/>
            <p:cNvSpPr/>
            <p:nvPr/>
          </p:nvSpPr>
          <p:spPr>
            <a:xfrm>
              <a:off x="6867525" y="2085975"/>
              <a:ext cx="1682115" cy="635000"/>
            </a:xfrm>
            <a:custGeom>
              <a:avLst/>
              <a:gdLst>
                <a:gd name="connsiteX0" fmla="*/ 44454 w 3454400"/>
                <a:gd name="connsiteY0" fmla="*/ 0 h 635000"/>
                <a:gd name="connsiteX1" fmla="*/ 315694 w 3454400"/>
                <a:gd name="connsiteY1" fmla="*/ 0 h 635000"/>
                <a:gd name="connsiteX2" fmla="*/ 353218 w 3454400"/>
                <a:gd name="connsiteY2" fmla="*/ 44449 h 635000"/>
                <a:gd name="connsiteX3" fmla="*/ 1088232 w 3454400"/>
                <a:gd name="connsiteY3" fmla="*/ 44449 h 635000"/>
                <a:gd name="connsiteX4" fmla="*/ 1125756 w 3454400"/>
                <a:gd name="connsiteY4" fmla="*/ 0 h 635000"/>
                <a:gd name="connsiteX5" fmla="*/ 3409946 w 3454400"/>
                <a:gd name="connsiteY5" fmla="*/ 0 h 635000"/>
                <a:gd name="connsiteX6" fmla="*/ 3454400 w 3454400"/>
                <a:gd name="connsiteY6" fmla="*/ 44454 h 635000"/>
                <a:gd name="connsiteX7" fmla="*/ 3454400 w 3454400"/>
                <a:gd name="connsiteY7" fmla="*/ 488946 h 635000"/>
                <a:gd name="connsiteX8" fmla="*/ 3409946 w 3454400"/>
                <a:gd name="connsiteY8" fmla="*/ 533400 h 635000"/>
                <a:gd name="connsiteX9" fmla="*/ 3163729 w 3454400"/>
                <a:gd name="connsiteY9" fmla="*/ 533400 h 635000"/>
                <a:gd name="connsiteX10" fmla="*/ 3141345 w 3454400"/>
                <a:gd name="connsiteY10" fmla="*/ 443865 h 635000"/>
                <a:gd name="connsiteX11" fmla="*/ 1594485 w 3454400"/>
                <a:gd name="connsiteY11" fmla="*/ 443865 h 635000"/>
                <a:gd name="connsiteX12" fmla="*/ 1572101 w 3454400"/>
                <a:gd name="connsiteY12" fmla="*/ 533400 h 635000"/>
                <a:gd name="connsiteX13" fmla="*/ 297815 w 3454400"/>
                <a:gd name="connsiteY13" fmla="*/ 533400 h 635000"/>
                <a:gd name="connsiteX14" fmla="*/ 244475 w 3454400"/>
                <a:gd name="connsiteY14" fmla="*/ 635000 h 635000"/>
                <a:gd name="connsiteX15" fmla="*/ 191135 w 3454400"/>
                <a:gd name="connsiteY15" fmla="*/ 533400 h 635000"/>
                <a:gd name="connsiteX16" fmla="*/ 44454 w 3454400"/>
                <a:gd name="connsiteY16" fmla="*/ 533400 h 635000"/>
                <a:gd name="connsiteX17" fmla="*/ 0 w 3454400"/>
                <a:gd name="connsiteY17" fmla="*/ 488946 h 635000"/>
                <a:gd name="connsiteX18" fmla="*/ 0 w 3454400"/>
                <a:gd name="connsiteY18" fmla="*/ 44454 h 635000"/>
                <a:gd name="connsiteX19" fmla="*/ 44454 w 3454400"/>
                <a:gd name="connsiteY19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4400" h="635000">
                  <a:moveTo>
                    <a:pt x="44454" y="0"/>
                  </a:moveTo>
                  <a:lnTo>
                    <a:pt x="315694" y="0"/>
                  </a:lnTo>
                  <a:lnTo>
                    <a:pt x="353218" y="44449"/>
                  </a:lnTo>
                  <a:lnTo>
                    <a:pt x="1088232" y="44449"/>
                  </a:lnTo>
                  <a:lnTo>
                    <a:pt x="1125756" y="0"/>
                  </a:lnTo>
                  <a:lnTo>
                    <a:pt x="3409946" y="0"/>
                  </a:lnTo>
                  <a:cubicBezTo>
                    <a:pt x="3434497" y="0"/>
                    <a:pt x="3454400" y="19903"/>
                    <a:pt x="3454400" y="44454"/>
                  </a:cubicBezTo>
                  <a:lnTo>
                    <a:pt x="3454400" y="488946"/>
                  </a:lnTo>
                  <a:cubicBezTo>
                    <a:pt x="3454400" y="513497"/>
                    <a:pt x="3434497" y="533400"/>
                    <a:pt x="3409946" y="533400"/>
                  </a:cubicBezTo>
                  <a:lnTo>
                    <a:pt x="3163729" y="533400"/>
                  </a:lnTo>
                  <a:lnTo>
                    <a:pt x="3141345" y="443865"/>
                  </a:lnTo>
                  <a:lnTo>
                    <a:pt x="1594485" y="443865"/>
                  </a:lnTo>
                  <a:lnTo>
                    <a:pt x="1572101" y="533400"/>
                  </a:lnTo>
                  <a:lnTo>
                    <a:pt x="297815" y="533400"/>
                  </a:lnTo>
                  <a:lnTo>
                    <a:pt x="244475" y="635000"/>
                  </a:lnTo>
                  <a:lnTo>
                    <a:pt x="191135" y="533400"/>
                  </a:lnTo>
                  <a:lnTo>
                    <a:pt x="44454" y="533400"/>
                  </a:lnTo>
                  <a:cubicBezTo>
                    <a:pt x="19903" y="533400"/>
                    <a:pt x="0" y="513497"/>
                    <a:pt x="0" y="488946"/>
                  </a:cubicBezTo>
                  <a:lnTo>
                    <a:pt x="0" y="44454"/>
                  </a:lnTo>
                  <a:cubicBezTo>
                    <a:pt x="0" y="19903"/>
                    <a:pt x="19903" y="0"/>
                    <a:pt x="44454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6909443" y="2162699"/>
              <a:ext cx="760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defRPr>
              </a:lvl1pPr>
            </a:lstStyle>
            <a:p>
              <a:r>
                <a:rPr lang="en-US" altLang="zh-CN" sz="18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No.4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 flipH="1">
              <a:off x="7638042" y="2124323"/>
              <a:ext cx="72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集成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 rot="3375645">
            <a:off x="4657797" y="2564175"/>
            <a:ext cx="429050" cy="429050"/>
            <a:chOff x="2814405" y="2119805"/>
            <a:chExt cx="409142" cy="409142"/>
          </a:xfrm>
        </p:grpSpPr>
        <p:sp>
          <p:nvSpPr>
            <p:cNvPr id="101" name="椭圆 100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3" name="Freeform 80 copy copy"/>
          <p:cNvSpPr/>
          <p:nvPr/>
        </p:nvSpPr>
        <p:spPr>
          <a:xfrm flipH="1">
            <a:off x="4814065" y="2915531"/>
            <a:ext cx="1280661" cy="2981701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" fmla="*/ 0 w 4748212"/>
              <a:gd name="connsiteY0" fmla="*/ 1314973 h 1314973"/>
              <a:gd name="connsiteX1" fmla="*/ 2728912 w 4748212"/>
              <a:gd name="connsiteY1" fmla="*/ 523 h 1314973"/>
              <a:gd name="connsiteX2" fmla="*/ 4748212 w 4748212"/>
              <a:gd name="connsiteY2" fmla="*/ 1186385 h 1314973"/>
              <a:gd name="connsiteX0" fmla="*/ 0 w 4748212"/>
              <a:gd name="connsiteY0" fmla="*/ 1323939 h 1323939"/>
              <a:gd name="connsiteX1" fmla="*/ 2728912 w 4748212"/>
              <a:gd name="connsiteY1" fmla="*/ 9489 h 1323939"/>
              <a:gd name="connsiteX2" fmla="*/ 4748212 w 4748212"/>
              <a:gd name="connsiteY2" fmla="*/ 1195351 h 1323939"/>
              <a:gd name="connsiteX0" fmla="*/ 0 w 4748212"/>
              <a:gd name="connsiteY0" fmla="*/ 128588 h 128588"/>
              <a:gd name="connsiteX1" fmla="*/ 4748212 w 4748212"/>
              <a:gd name="connsiteY1" fmla="*/ 0 h 128588"/>
              <a:gd name="connsiteX0" fmla="*/ 0 w 4748212"/>
              <a:gd name="connsiteY0" fmla="*/ 898720 h 898720"/>
              <a:gd name="connsiteX1" fmla="*/ 4748212 w 4748212"/>
              <a:gd name="connsiteY1" fmla="*/ 770132 h 898720"/>
              <a:gd name="connsiteX0" fmla="*/ 0 w 4748212"/>
              <a:gd name="connsiteY0" fmla="*/ 1322809 h 1322809"/>
              <a:gd name="connsiteX1" fmla="*/ 4748212 w 4748212"/>
              <a:gd name="connsiteY1" fmla="*/ 1194221 h 1322809"/>
              <a:gd name="connsiteX0" fmla="*/ 214787 w 4962999"/>
              <a:gd name="connsiteY0" fmla="*/ 1651479 h 1651479"/>
              <a:gd name="connsiteX1" fmla="*/ 4962999 w 4962999"/>
              <a:gd name="connsiteY1" fmla="*/ 1522891 h 1651479"/>
              <a:gd name="connsiteX0" fmla="*/ 14717 w 4762929"/>
              <a:gd name="connsiteY0" fmla="*/ 1296755 h 1296755"/>
              <a:gd name="connsiteX1" fmla="*/ 4762929 w 4762929"/>
              <a:gd name="connsiteY1" fmla="*/ 1168167 h 1296755"/>
              <a:gd name="connsiteX0" fmla="*/ 32110 w 3008672"/>
              <a:gd name="connsiteY0" fmla="*/ 1056081 h 1518043"/>
              <a:gd name="connsiteX1" fmla="*/ 3008672 w 3008672"/>
              <a:gd name="connsiteY1" fmla="*/ 1518043 h 1518043"/>
              <a:gd name="connsiteX0" fmla="*/ 30110 w 3006672"/>
              <a:gd name="connsiteY0" fmla="*/ 1286298 h 1748260"/>
              <a:gd name="connsiteX1" fmla="*/ 3006672 w 3006672"/>
              <a:gd name="connsiteY1" fmla="*/ 1748260 h 1748260"/>
              <a:gd name="connsiteX0" fmla="*/ 529762 w 1091736"/>
              <a:gd name="connsiteY0" fmla="*/ 1147967 h 1952829"/>
              <a:gd name="connsiteX1" fmla="*/ 1091736 w 1091736"/>
              <a:gd name="connsiteY1" fmla="*/ 1952829 h 1952829"/>
              <a:gd name="connsiteX0" fmla="*/ 1935517 w 1935517"/>
              <a:gd name="connsiteY0" fmla="*/ 1363430 h 1653942"/>
              <a:gd name="connsiteX1" fmla="*/ 625829 w 1935517"/>
              <a:gd name="connsiteY1" fmla="*/ 1653942 h 1653942"/>
              <a:gd name="connsiteX0" fmla="*/ 1886771 w 1886771"/>
              <a:gd name="connsiteY0" fmla="*/ 1410945 h 1601445"/>
              <a:gd name="connsiteX1" fmla="*/ 634233 w 1886771"/>
              <a:gd name="connsiteY1" fmla="*/ 1601445 h 1601445"/>
              <a:gd name="connsiteX0" fmla="*/ 1911118 w 1911118"/>
              <a:gd name="connsiteY0" fmla="*/ 1376815 h 1638752"/>
              <a:gd name="connsiteX1" fmla="*/ 630005 w 1911118"/>
              <a:gd name="connsiteY1" fmla="*/ 1638752 h 1638752"/>
              <a:gd name="connsiteX0" fmla="*/ 1970508 w 1970508"/>
              <a:gd name="connsiteY0" fmla="*/ 1182814 h 1444751"/>
              <a:gd name="connsiteX1" fmla="*/ 689395 w 1970508"/>
              <a:gd name="connsiteY1" fmla="*/ 1444751 h 1444751"/>
              <a:gd name="connsiteX0" fmla="*/ 1395035 w 1395035"/>
              <a:gd name="connsiteY0" fmla="*/ 807841 h 1069778"/>
              <a:gd name="connsiteX1" fmla="*/ 113922 w 1395035"/>
              <a:gd name="connsiteY1" fmla="*/ 1069778 h 1069778"/>
              <a:gd name="connsiteX0" fmla="*/ 1493383 w 1493383"/>
              <a:gd name="connsiteY0" fmla="*/ 633956 h 895893"/>
              <a:gd name="connsiteX1" fmla="*/ 212270 w 1493383"/>
              <a:gd name="connsiteY1" fmla="*/ 895893 h 895893"/>
              <a:gd name="connsiteX0" fmla="*/ 1327105 w 1744369"/>
              <a:gd name="connsiteY0" fmla="*/ 645736 h 907673"/>
              <a:gd name="connsiteX1" fmla="*/ 45992 w 1744369"/>
              <a:gd name="connsiteY1" fmla="*/ 907673 h 907673"/>
              <a:gd name="connsiteX0" fmla="*/ 1281113 w 2048681"/>
              <a:gd name="connsiteY0" fmla="*/ 713514 h 975451"/>
              <a:gd name="connsiteX1" fmla="*/ 0 w 2048681"/>
              <a:gd name="connsiteY1" fmla="*/ 975451 h 975451"/>
              <a:gd name="connsiteX0" fmla="*/ 1281113 w 2009821"/>
              <a:gd name="connsiteY0" fmla="*/ 806670 h 1068607"/>
              <a:gd name="connsiteX1" fmla="*/ 0 w 2009821"/>
              <a:gd name="connsiteY1" fmla="*/ 1068607 h 1068607"/>
              <a:gd name="connsiteX0" fmla="*/ 1281113 w 1859838"/>
              <a:gd name="connsiteY0" fmla="*/ 790746 h 1052683"/>
              <a:gd name="connsiteX1" fmla="*/ 0 w 1859838"/>
              <a:gd name="connsiteY1" fmla="*/ 1052683 h 1052683"/>
              <a:gd name="connsiteX0" fmla="*/ 1485752 w 1850692"/>
              <a:gd name="connsiteY0" fmla="*/ 838934 h 1100871"/>
              <a:gd name="connsiteX1" fmla="*/ 204639 w 1850692"/>
              <a:gd name="connsiteY1" fmla="*/ 1100871 h 1100871"/>
              <a:gd name="connsiteX0" fmla="*/ 1691940 w 1691940"/>
              <a:gd name="connsiteY0" fmla="*/ 942037 h 1203974"/>
              <a:gd name="connsiteX1" fmla="*/ 410827 w 1691940"/>
              <a:gd name="connsiteY1" fmla="*/ 1203974 h 1203974"/>
              <a:gd name="connsiteX0" fmla="*/ 516059 w 1163759"/>
              <a:gd name="connsiteY0" fmla="*/ 935314 h 1211539"/>
              <a:gd name="connsiteX1" fmla="*/ 1163759 w 1163759"/>
              <a:gd name="connsiteY1" fmla="*/ 1211539 h 1211539"/>
              <a:gd name="connsiteX0" fmla="*/ 244717 w 1006422"/>
              <a:gd name="connsiteY0" fmla="*/ 794164 h 1070389"/>
              <a:gd name="connsiteX1" fmla="*/ 892417 w 1006422"/>
              <a:gd name="connsiteY1" fmla="*/ 1070389 h 1070389"/>
              <a:gd name="connsiteX0" fmla="*/ 0 w 860434"/>
              <a:gd name="connsiteY0" fmla="*/ 608431 h 884656"/>
              <a:gd name="connsiteX1" fmla="*/ 647700 w 860434"/>
              <a:gd name="connsiteY1" fmla="*/ 884656 h 884656"/>
              <a:gd name="connsiteX0" fmla="*/ 0 w 773185"/>
              <a:gd name="connsiteY0" fmla="*/ 413837 h 690062"/>
              <a:gd name="connsiteX1" fmla="*/ 647700 w 773185"/>
              <a:gd name="connsiteY1" fmla="*/ 690062 h 690062"/>
              <a:gd name="connsiteX0" fmla="*/ 0 w 847966"/>
              <a:gd name="connsiteY0" fmla="*/ 319464 h 595689"/>
              <a:gd name="connsiteX1" fmla="*/ 647700 w 847966"/>
              <a:gd name="connsiteY1" fmla="*/ 595689 h 595689"/>
              <a:gd name="connsiteX0" fmla="*/ 0 w 1423568"/>
              <a:gd name="connsiteY0" fmla="*/ 226993 h 888980"/>
              <a:gd name="connsiteX1" fmla="*/ 1319212 w 1423568"/>
              <a:gd name="connsiteY1" fmla="*/ 888980 h 888980"/>
              <a:gd name="connsiteX0" fmla="*/ 0 w 1930636"/>
              <a:gd name="connsiteY0" fmla="*/ 1029360 h 1691347"/>
              <a:gd name="connsiteX1" fmla="*/ 1319212 w 1930636"/>
              <a:gd name="connsiteY1" fmla="*/ 1691347 h 1691347"/>
              <a:gd name="connsiteX0" fmla="*/ 0 w 1921905"/>
              <a:gd name="connsiteY0" fmla="*/ 1293897 h 1955884"/>
              <a:gd name="connsiteX1" fmla="*/ 1319212 w 1921905"/>
              <a:gd name="connsiteY1" fmla="*/ 1955884 h 1955884"/>
              <a:gd name="connsiteX0" fmla="*/ 0 w 1452957"/>
              <a:gd name="connsiteY0" fmla="*/ 1264319 h 1983456"/>
              <a:gd name="connsiteX1" fmla="*/ 733425 w 1452957"/>
              <a:gd name="connsiteY1" fmla="*/ 1983456 h 1983456"/>
              <a:gd name="connsiteX0" fmla="*/ 0 w 1795289"/>
              <a:gd name="connsiteY0" fmla="*/ 1049027 h 1768164"/>
              <a:gd name="connsiteX1" fmla="*/ 733425 w 1795289"/>
              <a:gd name="connsiteY1" fmla="*/ 1768164 h 1768164"/>
              <a:gd name="connsiteX0" fmla="*/ 0 w 2051450"/>
              <a:gd name="connsiteY0" fmla="*/ 1060352 h 1779489"/>
              <a:gd name="connsiteX1" fmla="*/ 733425 w 2051450"/>
              <a:gd name="connsiteY1" fmla="*/ 1779489 h 1779489"/>
              <a:gd name="connsiteX0" fmla="*/ 0 w 1810380"/>
              <a:gd name="connsiteY0" fmla="*/ 1363663 h 2082800"/>
              <a:gd name="connsiteX1" fmla="*/ 733425 w 1810380"/>
              <a:gd name="connsiteY1" fmla="*/ 2082800 h 2082800"/>
              <a:gd name="connsiteX0" fmla="*/ 0 w 1258475"/>
              <a:gd name="connsiteY0" fmla="*/ 1462141 h 2181278"/>
              <a:gd name="connsiteX1" fmla="*/ 733425 w 1258475"/>
              <a:gd name="connsiteY1" fmla="*/ 2181278 h 2181278"/>
              <a:gd name="connsiteX0" fmla="*/ 0 w 2436823"/>
              <a:gd name="connsiteY0" fmla="*/ 1345664 h 2350551"/>
              <a:gd name="connsiteX1" fmla="*/ 2119313 w 2436823"/>
              <a:gd name="connsiteY1" fmla="*/ 2350551 h 2350551"/>
              <a:gd name="connsiteX0" fmla="*/ 0 w 2652565"/>
              <a:gd name="connsiteY0" fmla="*/ 2084714 h 3089601"/>
              <a:gd name="connsiteX1" fmla="*/ 2119313 w 2652565"/>
              <a:gd name="connsiteY1" fmla="*/ 3089601 h 3089601"/>
              <a:gd name="connsiteX0" fmla="*/ 0 w 2709488"/>
              <a:gd name="connsiteY0" fmla="*/ 2668782 h 3673669"/>
              <a:gd name="connsiteX1" fmla="*/ 2119313 w 2709488"/>
              <a:gd name="connsiteY1" fmla="*/ 3673669 h 3673669"/>
              <a:gd name="connsiteX0" fmla="*/ 0 w 2673843"/>
              <a:gd name="connsiteY0" fmla="*/ 2657503 h 3662390"/>
              <a:gd name="connsiteX1" fmla="*/ 2119313 w 2673843"/>
              <a:gd name="connsiteY1" fmla="*/ 3662390 h 3662390"/>
              <a:gd name="connsiteX0" fmla="*/ 0 w 1145018"/>
              <a:gd name="connsiteY0" fmla="*/ 2586527 h 3748577"/>
              <a:gd name="connsiteX1" fmla="*/ 147638 w 1145018"/>
              <a:gd name="connsiteY1" fmla="*/ 3748577 h 3748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45018" h="3748577">
                <a:moveTo>
                  <a:pt x="0" y="2586527"/>
                </a:moveTo>
                <a:cubicBezTo>
                  <a:pt x="1020760" y="-1071074"/>
                  <a:pt x="1893889" y="-994873"/>
                  <a:pt x="147638" y="3748577"/>
                </a:cubicBezTo>
              </a:path>
            </a:pathLst>
          </a:custGeom>
          <a:noFill/>
          <a:ln w="28575" cap="rnd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04" name="Freeform 6 copy"/>
          <p:cNvSpPr/>
          <p:nvPr/>
        </p:nvSpPr>
        <p:spPr>
          <a:xfrm>
            <a:off x="2924514" y="3730179"/>
            <a:ext cx="1504375" cy="1555416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" fmla="*/ 0 w 4748212"/>
              <a:gd name="connsiteY0" fmla="*/ 1314973 h 1314973"/>
              <a:gd name="connsiteX1" fmla="*/ 2728912 w 4748212"/>
              <a:gd name="connsiteY1" fmla="*/ 523 h 1314973"/>
              <a:gd name="connsiteX2" fmla="*/ 4748212 w 4748212"/>
              <a:gd name="connsiteY2" fmla="*/ 1186385 h 1314973"/>
              <a:gd name="connsiteX0" fmla="*/ 0 w 4748212"/>
              <a:gd name="connsiteY0" fmla="*/ 1323939 h 1323939"/>
              <a:gd name="connsiteX1" fmla="*/ 2728912 w 4748212"/>
              <a:gd name="connsiteY1" fmla="*/ 9489 h 1323939"/>
              <a:gd name="connsiteX2" fmla="*/ 4748212 w 4748212"/>
              <a:gd name="connsiteY2" fmla="*/ 1195351 h 1323939"/>
              <a:gd name="connsiteX0" fmla="*/ 0 w 4748212"/>
              <a:gd name="connsiteY0" fmla="*/ 128588 h 128588"/>
              <a:gd name="connsiteX1" fmla="*/ 4748212 w 4748212"/>
              <a:gd name="connsiteY1" fmla="*/ 0 h 128588"/>
              <a:gd name="connsiteX0" fmla="*/ 0 w 4748212"/>
              <a:gd name="connsiteY0" fmla="*/ 898720 h 898720"/>
              <a:gd name="connsiteX1" fmla="*/ 4748212 w 4748212"/>
              <a:gd name="connsiteY1" fmla="*/ 770132 h 898720"/>
              <a:gd name="connsiteX0" fmla="*/ 0 w 4748212"/>
              <a:gd name="connsiteY0" fmla="*/ 1322809 h 1322809"/>
              <a:gd name="connsiteX1" fmla="*/ 4748212 w 4748212"/>
              <a:gd name="connsiteY1" fmla="*/ 1194221 h 1322809"/>
              <a:gd name="connsiteX0" fmla="*/ 214787 w 4962999"/>
              <a:gd name="connsiteY0" fmla="*/ 1651479 h 1651479"/>
              <a:gd name="connsiteX1" fmla="*/ 4962999 w 4962999"/>
              <a:gd name="connsiteY1" fmla="*/ 1522891 h 1651479"/>
              <a:gd name="connsiteX0" fmla="*/ 14717 w 4762929"/>
              <a:gd name="connsiteY0" fmla="*/ 1296755 h 1296755"/>
              <a:gd name="connsiteX1" fmla="*/ 4762929 w 4762929"/>
              <a:gd name="connsiteY1" fmla="*/ 1168167 h 1296755"/>
              <a:gd name="connsiteX0" fmla="*/ 32110 w 3008672"/>
              <a:gd name="connsiteY0" fmla="*/ 1056081 h 1518043"/>
              <a:gd name="connsiteX1" fmla="*/ 3008672 w 3008672"/>
              <a:gd name="connsiteY1" fmla="*/ 1518043 h 1518043"/>
              <a:gd name="connsiteX0" fmla="*/ 30110 w 3006672"/>
              <a:gd name="connsiteY0" fmla="*/ 1286298 h 1748260"/>
              <a:gd name="connsiteX1" fmla="*/ 3006672 w 3006672"/>
              <a:gd name="connsiteY1" fmla="*/ 1748260 h 1748260"/>
              <a:gd name="connsiteX0" fmla="*/ 529762 w 1091736"/>
              <a:gd name="connsiteY0" fmla="*/ 1147967 h 1952829"/>
              <a:gd name="connsiteX1" fmla="*/ 1091736 w 1091736"/>
              <a:gd name="connsiteY1" fmla="*/ 1952829 h 1952829"/>
              <a:gd name="connsiteX0" fmla="*/ 1935517 w 1935517"/>
              <a:gd name="connsiteY0" fmla="*/ 1363430 h 1653942"/>
              <a:gd name="connsiteX1" fmla="*/ 625829 w 1935517"/>
              <a:gd name="connsiteY1" fmla="*/ 1653942 h 1653942"/>
              <a:gd name="connsiteX0" fmla="*/ 1886771 w 1886771"/>
              <a:gd name="connsiteY0" fmla="*/ 1410945 h 1601445"/>
              <a:gd name="connsiteX1" fmla="*/ 634233 w 1886771"/>
              <a:gd name="connsiteY1" fmla="*/ 1601445 h 1601445"/>
              <a:gd name="connsiteX0" fmla="*/ 1911118 w 1911118"/>
              <a:gd name="connsiteY0" fmla="*/ 1376815 h 1638752"/>
              <a:gd name="connsiteX1" fmla="*/ 630005 w 1911118"/>
              <a:gd name="connsiteY1" fmla="*/ 1638752 h 1638752"/>
              <a:gd name="connsiteX0" fmla="*/ 1970508 w 1970508"/>
              <a:gd name="connsiteY0" fmla="*/ 1182814 h 1444751"/>
              <a:gd name="connsiteX1" fmla="*/ 689395 w 1970508"/>
              <a:gd name="connsiteY1" fmla="*/ 1444751 h 1444751"/>
              <a:gd name="connsiteX0" fmla="*/ 1395035 w 1395035"/>
              <a:gd name="connsiteY0" fmla="*/ 807841 h 1069778"/>
              <a:gd name="connsiteX1" fmla="*/ 113922 w 1395035"/>
              <a:gd name="connsiteY1" fmla="*/ 1069778 h 1069778"/>
              <a:gd name="connsiteX0" fmla="*/ 1493383 w 1493383"/>
              <a:gd name="connsiteY0" fmla="*/ 633956 h 895893"/>
              <a:gd name="connsiteX1" fmla="*/ 212270 w 1493383"/>
              <a:gd name="connsiteY1" fmla="*/ 895893 h 895893"/>
              <a:gd name="connsiteX0" fmla="*/ 1327105 w 1744369"/>
              <a:gd name="connsiteY0" fmla="*/ 645736 h 907673"/>
              <a:gd name="connsiteX1" fmla="*/ 45992 w 1744369"/>
              <a:gd name="connsiteY1" fmla="*/ 907673 h 907673"/>
              <a:gd name="connsiteX0" fmla="*/ 1281113 w 2048681"/>
              <a:gd name="connsiteY0" fmla="*/ 713514 h 975451"/>
              <a:gd name="connsiteX1" fmla="*/ 0 w 2048681"/>
              <a:gd name="connsiteY1" fmla="*/ 975451 h 975451"/>
              <a:gd name="connsiteX0" fmla="*/ 1281113 w 2009821"/>
              <a:gd name="connsiteY0" fmla="*/ 806670 h 1068607"/>
              <a:gd name="connsiteX1" fmla="*/ 0 w 2009821"/>
              <a:gd name="connsiteY1" fmla="*/ 1068607 h 1068607"/>
              <a:gd name="connsiteX0" fmla="*/ 1281113 w 1859838"/>
              <a:gd name="connsiteY0" fmla="*/ 790746 h 1052683"/>
              <a:gd name="connsiteX1" fmla="*/ 0 w 1859838"/>
              <a:gd name="connsiteY1" fmla="*/ 1052683 h 1052683"/>
              <a:gd name="connsiteX0" fmla="*/ 1485752 w 1850692"/>
              <a:gd name="connsiteY0" fmla="*/ 838934 h 1100871"/>
              <a:gd name="connsiteX1" fmla="*/ 204639 w 1850692"/>
              <a:gd name="connsiteY1" fmla="*/ 1100871 h 1100871"/>
              <a:gd name="connsiteX0" fmla="*/ 1691940 w 1691940"/>
              <a:gd name="connsiteY0" fmla="*/ 942037 h 1203974"/>
              <a:gd name="connsiteX1" fmla="*/ 410827 w 1691940"/>
              <a:gd name="connsiteY1" fmla="*/ 1203974 h 120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1940" h="1203974">
                <a:moveTo>
                  <a:pt x="1691940" y="942037"/>
                </a:moveTo>
                <a:cubicBezTo>
                  <a:pt x="726739" y="-329551"/>
                  <a:pt x="-714710" y="-381938"/>
                  <a:pt x="410827" y="1203974"/>
                </a:cubicBezTo>
              </a:path>
            </a:pathLst>
          </a:custGeom>
          <a:noFill/>
          <a:ln w="28575" cap="rnd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8" name="组合 87"/>
          <p:cNvGrpSpPr/>
          <p:nvPr/>
        </p:nvGrpSpPr>
        <p:grpSpPr>
          <a:xfrm flipH="1">
            <a:off x="3360416" y="3363495"/>
            <a:ext cx="1554335" cy="635000"/>
            <a:chOff x="6806884" y="2085975"/>
            <a:chExt cx="1742756" cy="635000"/>
          </a:xfrm>
        </p:grpSpPr>
        <p:sp>
          <p:nvSpPr>
            <p:cNvPr id="89" name="任意多边形 88"/>
            <p:cNvSpPr/>
            <p:nvPr/>
          </p:nvSpPr>
          <p:spPr>
            <a:xfrm>
              <a:off x="6867525" y="2085975"/>
              <a:ext cx="1682115" cy="635000"/>
            </a:xfrm>
            <a:custGeom>
              <a:avLst/>
              <a:gdLst>
                <a:gd name="connsiteX0" fmla="*/ 44454 w 3454400"/>
                <a:gd name="connsiteY0" fmla="*/ 0 h 635000"/>
                <a:gd name="connsiteX1" fmla="*/ 315694 w 3454400"/>
                <a:gd name="connsiteY1" fmla="*/ 0 h 635000"/>
                <a:gd name="connsiteX2" fmla="*/ 353218 w 3454400"/>
                <a:gd name="connsiteY2" fmla="*/ 44449 h 635000"/>
                <a:gd name="connsiteX3" fmla="*/ 1088232 w 3454400"/>
                <a:gd name="connsiteY3" fmla="*/ 44449 h 635000"/>
                <a:gd name="connsiteX4" fmla="*/ 1125756 w 3454400"/>
                <a:gd name="connsiteY4" fmla="*/ 0 h 635000"/>
                <a:gd name="connsiteX5" fmla="*/ 3409946 w 3454400"/>
                <a:gd name="connsiteY5" fmla="*/ 0 h 635000"/>
                <a:gd name="connsiteX6" fmla="*/ 3454400 w 3454400"/>
                <a:gd name="connsiteY6" fmla="*/ 44454 h 635000"/>
                <a:gd name="connsiteX7" fmla="*/ 3454400 w 3454400"/>
                <a:gd name="connsiteY7" fmla="*/ 488946 h 635000"/>
                <a:gd name="connsiteX8" fmla="*/ 3409946 w 3454400"/>
                <a:gd name="connsiteY8" fmla="*/ 533400 h 635000"/>
                <a:gd name="connsiteX9" fmla="*/ 3163729 w 3454400"/>
                <a:gd name="connsiteY9" fmla="*/ 533400 h 635000"/>
                <a:gd name="connsiteX10" fmla="*/ 3141345 w 3454400"/>
                <a:gd name="connsiteY10" fmla="*/ 443865 h 635000"/>
                <a:gd name="connsiteX11" fmla="*/ 1594485 w 3454400"/>
                <a:gd name="connsiteY11" fmla="*/ 443865 h 635000"/>
                <a:gd name="connsiteX12" fmla="*/ 1572101 w 3454400"/>
                <a:gd name="connsiteY12" fmla="*/ 533400 h 635000"/>
                <a:gd name="connsiteX13" fmla="*/ 297815 w 3454400"/>
                <a:gd name="connsiteY13" fmla="*/ 533400 h 635000"/>
                <a:gd name="connsiteX14" fmla="*/ 244475 w 3454400"/>
                <a:gd name="connsiteY14" fmla="*/ 635000 h 635000"/>
                <a:gd name="connsiteX15" fmla="*/ 191135 w 3454400"/>
                <a:gd name="connsiteY15" fmla="*/ 533400 h 635000"/>
                <a:gd name="connsiteX16" fmla="*/ 44454 w 3454400"/>
                <a:gd name="connsiteY16" fmla="*/ 533400 h 635000"/>
                <a:gd name="connsiteX17" fmla="*/ 0 w 3454400"/>
                <a:gd name="connsiteY17" fmla="*/ 488946 h 635000"/>
                <a:gd name="connsiteX18" fmla="*/ 0 w 3454400"/>
                <a:gd name="connsiteY18" fmla="*/ 44454 h 635000"/>
                <a:gd name="connsiteX19" fmla="*/ 44454 w 3454400"/>
                <a:gd name="connsiteY19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4400" h="635000">
                  <a:moveTo>
                    <a:pt x="44454" y="0"/>
                  </a:moveTo>
                  <a:lnTo>
                    <a:pt x="315694" y="0"/>
                  </a:lnTo>
                  <a:lnTo>
                    <a:pt x="353218" y="44449"/>
                  </a:lnTo>
                  <a:lnTo>
                    <a:pt x="1088232" y="44449"/>
                  </a:lnTo>
                  <a:lnTo>
                    <a:pt x="1125756" y="0"/>
                  </a:lnTo>
                  <a:lnTo>
                    <a:pt x="3409946" y="0"/>
                  </a:lnTo>
                  <a:cubicBezTo>
                    <a:pt x="3434497" y="0"/>
                    <a:pt x="3454400" y="19903"/>
                    <a:pt x="3454400" y="44454"/>
                  </a:cubicBezTo>
                  <a:lnTo>
                    <a:pt x="3454400" y="488946"/>
                  </a:lnTo>
                  <a:cubicBezTo>
                    <a:pt x="3454400" y="513497"/>
                    <a:pt x="3434497" y="533400"/>
                    <a:pt x="3409946" y="533400"/>
                  </a:cubicBezTo>
                  <a:lnTo>
                    <a:pt x="3163729" y="533400"/>
                  </a:lnTo>
                  <a:lnTo>
                    <a:pt x="3141345" y="443865"/>
                  </a:lnTo>
                  <a:lnTo>
                    <a:pt x="1594485" y="443865"/>
                  </a:lnTo>
                  <a:lnTo>
                    <a:pt x="1572101" y="533400"/>
                  </a:lnTo>
                  <a:lnTo>
                    <a:pt x="297815" y="533400"/>
                  </a:lnTo>
                  <a:lnTo>
                    <a:pt x="244475" y="635000"/>
                  </a:lnTo>
                  <a:lnTo>
                    <a:pt x="191135" y="533400"/>
                  </a:lnTo>
                  <a:lnTo>
                    <a:pt x="44454" y="533400"/>
                  </a:lnTo>
                  <a:cubicBezTo>
                    <a:pt x="19903" y="533400"/>
                    <a:pt x="0" y="513497"/>
                    <a:pt x="0" y="488946"/>
                  </a:cubicBezTo>
                  <a:lnTo>
                    <a:pt x="0" y="44454"/>
                  </a:lnTo>
                  <a:cubicBezTo>
                    <a:pt x="0" y="19903"/>
                    <a:pt x="19903" y="0"/>
                    <a:pt x="44454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6806884" y="2162699"/>
              <a:ext cx="830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defRPr>
              </a:lvl1pPr>
            </a:lstStyle>
            <a:p>
              <a:r>
                <a:rPr lang="en-US" altLang="zh-CN" sz="18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No.3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 flipH="1">
              <a:off x="7571801" y="2124323"/>
              <a:ext cx="8325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 flipH="1">
            <a:off x="1555169" y="2817645"/>
            <a:ext cx="1639544" cy="635000"/>
            <a:chOff x="6867525" y="2085975"/>
            <a:chExt cx="1682115" cy="635000"/>
          </a:xfrm>
        </p:grpSpPr>
        <p:sp>
          <p:nvSpPr>
            <p:cNvPr id="106" name="任意多边形 105"/>
            <p:cNvSpPr/>
            <p:nvPr/>
          </p:nvSpPr>
          <p:spPr>
            <a:xfrm>
              <a:off x="6867525" y="2085975"/>
              <a:ext cx="1682115" cy="635000"/>
            </a:xfrm>
            <a:custGeom>
              <a:avLst/>
              <a:gdLst>
                <a:gd name="connsiteX0" fmla="*/ 44454 w 3454400"/>
                <a:gd name="connsiteY0" fmla="*/ 0 h 635000"/>
                <a:gd name="connsiteX1" fmla="*/ 315694 w 3454400"/>
                <a:gd name="connsiteY1" fmla="*/ 0 h 635000"/>
                <a:gd name="connsiteX2" fmla="*/ 353218 w 3454400"/>
                <a:gd name="connsiteY2" fmla="*/ 44449 h 635000"/>
                <a:gd name="connsiteX3" fmla="*/ 1088232 w 3454400"/>
                <a:gd name="connsiteY3" fmla="*/ 44449 h 635000"/>
                <a:gd name="connsiteX4" fmla="*/ 1125756 w 3454400"/>
                <a:gd name="connsiteY4" fmla="*/ 0 h 635000"/>
                <a:gd name="connsiteX5" fmla="*/ 3409946 w 3454400"/>
                <a:gd name="connsiteY5" fmla="*/ 0 h 635000"/>
                <a:gd name="connsiteX6" fmla="*/ 3454400 w 3454400"/>
                <a:gd name="connsiteY6" fmla="*/ 44454 h 635000"/>
                <a:gd name="connsiteX7" fmla="*/ 3454400 w 3454400"/>
                <a:gd name="connsiteY7" fmla="*/ 488946 h 635000"/>
                <a:gd name="connsiteX8" fmla="*/ 3409946 w 3454400"/>
                <a:gd name="connsiteY8" fmla="*/ 533400 h 635000"/>
                <a:gd name="connsiteX9" fmla="*/ 3163729 w 3454400"/>
                <a:gd name="connsiteY9" fmla="*/ 533400 h 635000"/>
                <a:gd name="connsiteX10" fmla="*/ 3141345 w 3454400"/>
                <a:gd name="connsiteY10" fmla="*/ 443865 h 635000"/>
                <a:gd name="connsiteX11" fmla="*/ 1594485 w 3454400"/>
                <a:gd name="connsiteY11" fmla="*/ 443865 h 635000"/>
                <a:gd name="connsiteX12" fmla="*/ 1572101 w 3454400"/>
                <a:gd name="connsiteY12" fmla="*/ 533400 h 635000"/>
                <a:gd name="connsiteX13" fmla="*/ 297815 w 3454400"/>
                <a:gd name="connsiteY13" fmla="*/ 533400 h 635000"/>
                <a:gd name="connsiteX14" fmla="*/ 244475 w 3454400"/>
                <a:gd name="connsiteY14" fmla="*/ 635000 h 635000"/>
                <a:gd name="connsiteX15" fmla="*/ 191135 w 3454400"/>
                <a:gd name="connsiteY15" fmla="*/ 533400 h 635000"/>
                <a:gd name="connsiteX16" fmla="*/ 44454 w 3454400"/>
                <a:gd name="connsiteY16" fmla="*/ 533400 h 635000"/>
                <a:gd name="connsiteX17" fmla="*/ 0 w 3454400"/>
                <a:gd name="connsiteY17" fmla="*/ 488946 h 635000"/>
                <a:gd name="connsiteX18" fmla="*/ 0 w 3454400"/>
                <a:gd name="connsiteY18" fmla="*/ 44454 h 635000"/>
                <a:gd name="connsiteX19" fmla="*/ 44454 w 3454400"/>
                <a:gd name="connsiteY19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4400" h="635000">
                  <a:moveTo>
                    <a:pt x="44454" y="0"/>
                  </a:moveTo>
                  <a:lnTo>
                    <a:pt x="315694" y="0"/>
                  </a:lnTo>
                  <a:lnTo>
                    <a:pt x="353218" y="44449"/>
                  </a:lnTo>
                  <a:lnTo>
                    <a:pt x="1088232" y="44449"/>
                  </a:lnTo>
                  <a:lnTo>
                    <a:pt x="1125756" y="0"/>
                  </a:lnTo>
                  <a:lnTo>
                    <a:pt x="3409946" y="0"/>
                  </a:lnTo>
                  <a:cubicBezTo>
                    <a:pt x="3434497" y="0"/>
                    <a:pt x="3454400" y="19903"/>
                    <a:pt x="3454400" y="44454"/>
                  </a:cubicBezTo>
                  <a:lnTo>
                    <a:pt x="3454400" y="488946"/>
                  </a:lnTo>
                  <a:cubicBezTo>
                    <a:pt x="3454400" y="513497"/>
                    <a:pt x="3434497" y="533400"/>
                    <a:pt x="3409946" y="533400"/>
                  </a:cubicBezTo>
                  <a:lnTo>
                    <a:pt x="3163729" y="533400"/>
                  </a:lnTo>
                  <a:lnTo>
                    <a:pt x="3141345" y="443865"/>
                  </a:lnTo>
                  <a:lnTo>
                    <a:pt x="1594485" y="443865"/>
                  </a:lnTo>
                  <a:lnTo>
                    <a:pt x="1572101" y="533400"/>
                  </a:lnTo>
                  <a:lnTo>
                    <a:pt x="297815" y="533400"/>
                  </a:lnTo>
                  <a:lnTo>
                    <a:pt x="244475" y="635000"/>
                  </a:lnTo>
                  <a:lnTo>
                    <a:pt x="191135" y="533400"/>
                  </a:lnTo>
                  <a:lnTo>
                    <a:pt x="44454" y="533400"/>
                  </a:lnTo>
                  <a:cubicBezTo>
                    <a:pt x="19903" y="533400"/>
                    <a:pt x="0" y="513497"/>
                    <a:pt x="0" y="488946"/>
                  </a:cubicBezTo>
                  <a:lnTo>
                    <a:pt x="0" y="44454"/>
                  </a:lnTo>
                  <a:cubicBezTo>
                    <a:pt x="0" y="19903"/>
                    <a:pt x="19903" y="0"/>
                    <a:pt x="44454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6909442" y="2162699"/>
              <a:ext cx="760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defRPr>
              </a:lvl1pPr>
            </a:lstStyle>
            <a:p>
              <a:r>
                <a:rPr lang="en-US" altLang="zh-CN" sz="18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No.5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 flipH="1">
              <a:off x="7638039" y="2124323"/>
              <a:ext cx="72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实施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 rot="3375645">
            <a:off x="2867701" y="3436654"/>
            <a:ext cx="429050" cy="429050"/>
            <a:chOff x="2814405" y="2119805"/>
            <a:chExt cx="409142" cy="409142"/>
          </a:xfrm>
        </p:grpSpPr>
        <p:sp>
          <p:nvSpPr>
            <p:cNvPr id="110" name="椭圆 109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2" name="Freeform 80 copy"/>
          <p:cNvSpPr/>
          <p:nvPr/>
        </p:nvSpPr>
        <p:spPr>
          <a:xfrm>
            <a:off x="7121135" y="3993421"/>
            <a:ext cx="3343891" cy="1423918"/>
          </a:xfrm>
          <a:custGeom>
            <a:avLst/>
            <a:gdLst>
              <a:gd name="connsiteX0" fmla="*/ 0 w 3890962"/>
              <a:gd name="connsiteY0" fmla="*/ 857116 h 1190491"/>
              <a:gd name="connsiteX1" fmla="*/ 1871662 w 3890962"/>
              <a:gd name="connsiteY1" fmla="*/ 4629 h 1190491"/>
              <a:gd name="connsiteX2" fmla="*/ 3890962 w 3890962"/>
              <a:gd name="connsiteY2" fmla="*/ 1190491 h 1190491"/>
              <a:gd name="connsiteX0" fmla="*/ 0 w 4748212"/>
              <a:gd name="connsiteY0" fmla="*/ 1314973 h 1314973"/>
              <a:gd name="connsiteX1" fmla="*/ 2728912 w 4748212"/>
              <a:gd name="connsiteY1" fmla="*/ 523 h 1314973"/>
              <a:gd name="connsiteX2" fmla="*/ 4748212 w 4748212"/>
              <a:gd name="connsiteY2" fmla="*/ 1186385 h 1314973"/>
              <a:gd name="connsiteX0" fmla="*/ 0 w 4748212"/>
              <a:gd name="connsiteY0" fmla="*/ 1323939 h 1323939"/>
              <a:gd name="connsiteX1" fmla="*/ 2728912 w 4748212"/>
              <a:gd name="connsiteY1" fmla="*/ 9489 h 1323939"/>
              <a:gd name="connsiteX2" fmla="*/ 4748212 w 4748212"/>
              <a:gd name="connsiteY2" fmla="*/ 1195351 h 1323939"/>
              <a:gd name="connsiteX0" fmla="*/ 0 w 4748212"/>
              <a:gd name="connsiteY0" fmla="*/ 128588 h 128588"/>
              <a:gd name="connsiteX1" fmla="*/ 4748212 w 4748212"/>
              <a:gd name="connsiteY1" fmla="*/ 0 h 128588"/>
              <a:gd name="connsiteX0" fmla="*/ 0 w 4748212"/>
              <a:gd name="connsiteY0" fmla="*/ 898720 h 898720"/>
              <a:gd name="connsiteX1" fmla="*/ 4748212 w 4748212"/>
              <a:gd name="connsiteY1" fmla="*/ 770132 h 898720"/>
              <a:gd name="connsiteX0" fmla="*/ 0 w 4748212"/>
              <a:gd name="connsiteY0" fmla="*/ 1322809 h 1322809"/>
              <a:gd name="connsiteX1" fmla="*/ 4748212 w 4748212"/>
              <a:gd name="connsiteY1" fmla="*/ 1194221 h 1322809"/>
              <a:gd name="connsiteX0" fmla="*/ 214787 w 4962999"/>
              <a:gd name="connsiteY0" fmla="*/ 1651479 h 1651479"/>
              <a:gd name="connsiteX1" fmla="*/ 4962999 w 4962999"/>
              <a:gd name="connsiteY1" fmla="*/ 1522891 h 1651479"/>
              <a:gd name="connsiteX0" fmla="*/ 14717 w 4762929"/>
              <a:gd name="connsiteY0" fmla="*/ 1296755 h 1296755"/>
              <a:gd name="connsiteX1" fmla="*/ 4762929 w 4762929"/>
              <a:gd name="connsiteY1" fmla="*/ 1168167 h 1296755"/>
              <a:gd name="connsiteX0" fmla="*/ 32110 w 3008672"/>
              <a:gd name="connsiteY0" fmla="*/ 1056081 h 1518043"/>
              <a:gd name="connsiteX1" fmla="*/ 3008672 w 3008672"/>
              <a:gd name="connsiteY1" fmla="*/ 1518043 h 1518043"/>
              <a:gd name="connsiteX0" fmla="*/ 30110 w 3006672"/>
              <a:gd name="connsiteY0" fmla="*/ 1286298 h 1748260"/>
              <a:gd name="connsiteX1" fmla="*/ 3006672 w 3006672"/>
              <a:gd name="connsiteY1" fmla="*/ 1748260 h 1748260"/>
              <a:gd name="connsiteX0" fmla="*/ 529762 w 1091736"/>
              <a:gd name="connsiteY0" fmla="*/ 1147967 h 1952829"/>
              <a:gd name="connsiteX1" fmla="*/ 1091736 w 1091736"/>
              <a:gd name="connsiteY1" fmla="*/ 1952829 h 1952829"/>
              <a:gd name="connsiteX0" fmla="*/ 1935517 w 1935517"/>
              <a:gd name="connsiteY0" fmla="*/ 1363430 h 1653942"/>
              <a:gd name="connsiteX1" fmla="*/ 625829 w 1935517"/>
              <a:gd name="connsiteY1" fmla="*/ 1653942 h 1653942"/>
              <a:gd name="connsiteX0" fmla="*/ 1886771 w 1886771"/>
              <a:gd name="connsiteY0" fmla="*/ 1410945 h 1601445"/>
              <a:gd name="connsiteX1" fmla="*/ 634233 w 1886771"/>
              <a:gd name="connsiteY1" fmla="*/ 1601445 h 1601445"/>
              <a:gd name="connsiteX0" fmla="*/ 1911118 w 1911118"/>
              <a:gd name="connsiteY0" fmla="*/ 1376815 h 1638752"/>
              <a:gd name="connsiteX1" fmla="*/ 630005 w 1911118"/>
              <a:gd name="connsiteY1" fmla="*/ 1638752 h 1638752"/>
              <a:gd name="connsiteX0" fmla="*/ 1970508 w 1970508"/>
              <a:gd name="connsiteY0" fmla="*/ 1182814 h 1444751"/>
              <a:gd name="connsiteX1" fmla="*/ 689395 w 1970508"/>
              <a:gd name="connsiteY1" fmla="*/ 1444751 h 1444751"/>
              <a:gd name="connsiteX0" fmla="*/ 1395035 w 1395035"/>
              <a:gd name="connsiteY0" fmla="*/ 807841 h 1069778"/>
              <a:gd name="connsiteX1" fmla="*/ 113922 w 1395035"/>
              <a:gd name="connsiteY1" fmla="*/ 1069778 h 1069778"/>
              <a:gd name="connsiteX0" fmla="*/ 1493383 w 1493383"/>
              <a:gd name="connsiteY0" fmla="*/ 633956 h 895893"/>
              <a:gd name="connsiteX1" fmla="*/ 212270 w 1493383"/>
              <a:gd name="connsiteY1" fmla="*/ 895893 h 895893"/>
              <a:gd name="connsiteX0" fmla="*/ 1327105 w 1744369"/>
              <a:gd name="connsiteY0" fmla="*/ 645736 h 907673"/>
              <a:gd name="connsiteX1" fmla="*/ 45992 w 1744369"/>
              <a:gd name="connsiteY1" fmla="*/ 907673 h 907673"/>
              <a:gd name="connsiteX0" fmla="*/ 1281113 w 2048681"/>
              <a:gd name="connsiteY0" fmla="*/ 713514 h 975451"/>
              <a:gd name="connsiteX1" fmla="*/ 0 w 2048681"/>
              <a:gd name="connsiteY1" fmla="*/ 975451 h 975451"/>
              <a:gd name="connsiteX0" fmla="*/ 1281113 w 2009821"/>
              <a:gd name="connsiteY0" fmla="*/ 806670 h 1068607"/>
              <a:gd name="connsiteX1" fmla="*/ 0 w 2009821"/>
              <a:gd name="connsiteY1" fmla="*/ 1068607 h 1068607"/>
              <a:gd name="connsiteX0" fmla="*/ 1281113 w 1859838"/>
              <a:gd name="connsiteY0" fmla="*/ 790746 h 1052683"/>
              <a:gd name="connsiteX1" fmla="*/ 0 w 1859838"/>
              <a:gd name="connsiteY1" fmla="*/ 1052683 h 1052683"/>
              <a:gd name="connsiteX0" fmla="*/ 1485752 w 1850692"/>
              <a:gd name="connsiteY0" fmla="*/ 838934 h 1100871"/>
              <a:gd name="connsiteX1" fmla="*/ 204639 w 1850692"/>
              <a:gd name="connsiteY1" fmla="*/ 1100871 h 1100871"/>
              <a:gd name="connsiteX0" fmla="*/ 1691940 w 1691940"/>
              <a:gd name="connsiteY0" fmla="*/ 942037 h 1203974"/>
              <a:gd name="connsiteX1" fmla="*/ 410827 w 1691940"/>
              <a:gd name="connsiteY1" fmla="*/ 1203974 h 1203974"/>
              <a:gd name="connsiteX0" fmla="*/ 516059 w 1163759"/>
              <a:gd name="connsiteY0" fmla="*/ 935314 h 1211539"/>
              <a:gd name="connsiteX1" fmla="*/ 1163759 w 1163759"/>
              <a:gd name="connsiteY1" fmla="*/ 1211539 h 1211539"/>
              <a:gd name="connsiteX0" fmla="*/ 244717 w 1006422"/>
              <a:gd name="connsiteY0" fmla="*/ 794164 h 1070389"/>
              <a:gd name="connsiteX1" fmla="*/ 892417 w 1006422"/>
              <a:gd name="connsiteY1" fmla="*/ 1070389 h 1070389"/>
              <a:gd name="connsiteX0" fmla="*/ 0 w 860434"/>
              <a:gd name="connsiteY0" fmla="*/ 608431 h 884656"/>
              <a:gd name="connsiteX1" fmla="*/ 647700 w 860434"/>
              <a:gd name="connsiteY1" fmla="*/ 884656 h 884656"/>
              <a:gd name="connsiteX0" fmla="*/ 0 w 773185"/>
              <a:gd name="connsiteY0" fmla="*/ 413837 h 690062"/>
              <a:gd name="connsiteX1" fmla="*/ 647700 w 773185"/>
              <a:gd name="connsiteY1" fmla="*/ 690062 h 690062"/>
              <a:gd name="connsiteX0" fmla="*/ 0 w 847966"/>
              <a:gd name="connsiteY0" fmla="*/ 319464 h 595689"/>
              <a:gd name="connsiteX1" fmla="*/ 647700 w 847966"/>
              <a:gd name="connsiteY1" fmla="*/ 595689 h 595689"/>
              <a:gd name="connsiteX0" fmla="*/ 0 w 1423568"/>
              <a:gd name="connsiteY0" fmla="*/ 226993 h 888980"/>
              <a:gd name="connsiteX1" fmla="*/ 1319212 w 1423568"/>
              <a:gd name="connsiteY1" fmla="*/ 888980 h 888980"/>
              <a:gd name="connsiteX0" fmla="*/ 0 w 1930636"/>
              <a:gd name="connsiteY0" fmla="*/ 1029360 h 1691347"/>
              <a:gd name="connsiteX1" fmla="*/ 1319212 w 1930636"/>
              <a:gd name="connsiteY1" fmla="*/ 1691347 h 1691347"/>
              <a:gd name="connsiteX0" fmla="*/ 0 w 1921905"/>
              <a:gd name="connsiteY0" fmla="*/ 1293897 h 1955884"/>
              <a:gd name="connsiteX1" fmla="*/ 1319212 w 1921905"/>
              <a:gd name="connsiteY1" fmla="*/ 1955884 h 1955884"/>
              <a:gd name="connsiteX0" fmla="*/ 0 w 1452957"/>
              <a:gd name="connsiteY0" fmla="*/ 1264319 h 1983456"/>
              <a:gd name="connsiteX1" fmla="*/ 733425 w 1452957"/>
              <a:gd name="connsiteY1" fmla="*/ 1983456 h 1983456"/>
              <a:gd name="connsiteX0" fmla="*/ 0 w 1795289"/>
              <a:gd name="connsiteY0" fmla="*/ 1049027 h 1768164"/>
              <a:gd name="connsiteX1" fmla="*/ 733425 w 1795289"/>
              <a:gd name="connsiteY1" fmla="*/ 1768164 h 1768164"/>
              <a:gd name="connsiteX0" fmla="*/ 0 w 2051450"/>
              <a:gd name="connsiteY0" fmla="*/ 1060352 h 1779489"/>
              <a:gd name="connsiteX1" fmla="*/ 733425 w 2051450"/>
              <a:gd name="connsiteY1" fmla="*/ 1779489 h 1779489"/>
              <a:gd name="connsiteX0" fmla="*/ 0 w 1810380"/>
              <a:gd name="connsiteY0" fmla="*/ 1363663 h 2082800"/>
              <a:gd name="connsiteX1" fmla="*/ 733425 w 1810380"/>
              <a:gd name="connsiteY1" fmla="*/ 2082800 h 2082800"/>
              <a:gd name="connsiteX0" fmla="*/ 0 w 1258475"/>
              <a:gd name="connsiteY0" fmla="*/ 1462141 h 2181278"/>
              <a:gd name="connsiteX1" fmla="*/ 733425 w 1258475"/>
              <a:gd name="connsiteY1" fmla="*/ 2181278 h 2181278"/>
              <a:gd name="connsiteX0" fmla="*/ 0 w 1258475"/>
              <a:gd name="connsiteY0" fmla="*/ 1431867 h 2222441"/>
              <a:gd name="connsiteX1" fmla="*/ 733425 w 1258475"/>
              <a:gd name="connsiteY1" fmla="*/ 2222441 h 2222441"/>
              <a:gd name="connsiteX0" fmla="*/ 0 w 1802832"/>
              <a:gd name="connsiteY0" fmla="*/ 1464100 h 2178675"/>
              <a:gd name="connsiteX1" fmla="*/ 1402216 w 1802832"/>
              <a:gd name="connsiteY1" fmla="*/ 2178675 h 2178675"/>
              <a:gd name="connsiteX0" fmla="*/ 0 w 2151611"/>
              <a:gd name="connsiteY0" fmla="*/ 1185843 h 1900418"/>
              <a:gd name="connsiteX1" fmla="*/ 1402216 w 2151611"/>
              <a:gd name="connsiteY1" fmla="*/ 1900418 h 1900418"/>
              <a:gd name="connsiteX0" fmla="*/ 0 w 2307773"/>
              <a:gd name="connsiteY0" fmla="*/ 884659 h 1599234"/>
              <a:gd name="connsiteX1" fmla="*/ 1402216 w 2307773"/>
              <a:gd name="connsiteY1" fmla="*/ 1599234 h 1599234"/>
              <a:gd name="connsiteX0" fmla="*/ 0 w 3334061"/>
              <a:gd name="connsiteY0" fmla="*/ 927594 h 1642169"/>
              <a:gd name="connsiteX1" fmla="*/ 1402216 w 3334061"/>
              <a:gd name="connsiteY1" fmla="*/ 1642169 h 1642169"/>
              <a:gd name="connsiteX0" fmla="*/ 0 w 3431087"/>
              <a:gd name="connsiteY0" fmla="*/ 978808 h 1693383"/>
              <a:gd name="connsiteX1" fmla="*/ 1402216 w 3431087"/>
              <a:gd name="connsiteY1" fmla="*/ 1693383 h 1693383"/>
              <a:gd name="connsiteX0" fmla="*/ 0 w 3006733"/>
              <a:gd name="connsiteY0" fmla="*/ 1331918 h 2046493"/>
              <a:gd name="connsiteX1" fmla="*/ 1402216 w 3006733"/>
              <a:gd name="connsiteY1" fmla="*/ 2046493 h 2046493"/>
              <a:gd name="connsiteX0" fmla="*/ 0 w 2736775"/>
              <a:gd name="connsiteY0" fmla="*/ 989619 h 1704194"/>
              <a:gd name="connsiteX1" fmla="*/ 1402216 w 2736775"/>
              <a:gd name="connsiteY1" fmla="*/ 1704194 h 1704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736775" h="1704194">
                <a:moveTo>
                  <a:pt x="0" y="989619"/>
                </a:moveTo>
                <a:cubicBezTo>
                  <a:pt x="2120491" y="-575914"/>
                  <a:pt x="4159005" y="-244493"/>
                  <a:pt x="1402216" y="1704194"/>
                </a:cubicBezTo>
              </a:path>
            </a:pathLst>
          </a:custGeom>
          <a:noFill/>
          <a:ln w="28575" cap="rnd">
            <a:solidFill>
              <a:schemeClr val="bg1"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13" name="组合 112"/>
          <p:cNvGrpSpPr/>
          <p:nvPr/>
        </p:nvGrpSpPr>
        <p:grpSpPr>
          <a:xfrm>
            <a:off x="10312932" y="3244885"/>
            <a:ext cx="1754461" cy="635000"/>
            <a:chOff x="6867525" y="2085975"/>
            <a:chExt cx="1682115" cy="635000"/>
          </a:xfrm>
        </p:grpSpPr>
        <p:sp>
          <p:nvSpPr>
            <p:cNvPr id="114" name="任意多边形 113"/>
            <p:cNvSpPr/>
            <p:nvPr/>
          </p:nvSpPr>
          <p:spPr>
            <a:xfrm>
              <a:off x="6867525" y="2085975"/>
              <a:ext cx="1682115" cy="635000"/>
            </a:xfrm>
            <a:custGeom>
              <a:avLst/>
              <a:gdLst>
                <a:gd name="connsiteX0" fmla="*/ 44454 w 3454400"/>
                <a:gd name="connsiteY0" fmla="*/ 0 h 635000"/>
                <a:gd name="connsiteX1" fmla="*/ 315694 w 3454400"/>
                <a:gd name="connsiteY1" fmla="*/ 0 h 635000"/>
                <a:gd name="connsiteX2" fmla="*/ 353218 w 3454400"/>
                <a:gd name="connsiteY2" fmla="*/ 44449 h 635000"/>
                <a:gd name="connsiteX3" fmla="*/ 1088232 w 3454400"/>
                <a:gd name="connsiteY3" fmla="*/ 44449 h 635000"/>
                <a:gd name="connsiteX4" fmla="*/ 1125756 w 3454400"/>
                <a:gd name="connsiteY4" fmla="*/ 0 h 635000"/>
                <a:gd name="connsiteX5" fmla="*/ 3409946 w 3454400"/>
                <a:gd name="connsiteY5" fmla="*/ 0 h 635000"/>
                <a:gd name="connsiteX6" fmla="*/ 3454400 w 3454400"/>
                <a:gd name="connsiteY6" fmla="*/ 44454 h 635000"/>
                <a:gd name="connsiteX7" fmla="*/ 3454400 w 3454400"/>
                <a:gd name="connsiteY7" fmla="*/ 488946 h 635000"/>
                <a:gd name="connsiteX8" fmla="*/ 3409946 w 3454400"/>
                <a:gd name="connsiteY8" fmla="*/ 533400 h 635000"/>
                <a:gd name="connsiteX9" fmla="*/ 3163729 w 3454400"/>
                <a:gd name="connsiteY9" fmla="*/ 533400 h 635000"/>
                <a:gd name="connsiteX10" fmla="*/ 3141345 w 3454400"/>
                <a:gd name="connsiteY10" fmla="*/ 443865 h 635000"/>
                <a:gd name="connsiteX11" fmla="*/ 1594485 w 3454400"/>
                <a:gd name="connsiteY11" fmla="*/ 443865 h 635000"/>
                <a:gd name="connsiteX12" fmla="*/ 1572101 w 3454400"/>
                <a:gd name="connsiteY12" fmla="*/ 533400 h 635000"/>
                <a:gd name="connsiteX13" fmla="*/ 297815 w 3454400"/>
                <a:gd name="connsiteY13" fmla="*/ 533400 h 635000"/>
                <a:gd name="connsiteX14" fmla="*/ 244475 w 3454400"/>
                <a:gd name="connsiteY14" fmla="*/ 635000 h 635000"/>
                <a:gd name="connsiteX15" fmla="*/ 191135 w 3454400"/>
                <a:gd name="connsiteY15" fmla="*/ 533400 h 635000"/>
                <a:gd name="connsiteX16" fmla="*/ 44454 w 3454400"/>
                <a:gd name="connsiteY16" fmla="*/ 533400 h 635000"/>
                <a:gd name="connsiteX17" fmla="*/ 0 w 3454400"/>
                <a:gd name="connsiteY17" fmla="*/ 488946 h 635000"/>
                <a:gd name="connsiteX18" fmla="*/ 0 w 3454400"/>
                <a:gd name="connsiteY18" fmla="*/ 44454 h 635000"/>
                <a:gd name="connsiteX19" fmla="*/ 44454 w 3454400"/>
                <a:gd name="connsiteY19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54400" h="635000">
                  <a:moveTo>
                    <a:pt x="44454" y="0"/>
                  </a:moveTo>
                  <a:lnTo>
                    <a:pt x="315694" y="0"/>
                  </a:lnTo>
                  <a:lnTo>
                    <a:pt x="353218" y="44449"/>
                  </a:lnTo>
                  <a:lnTo>
                    <a:pt x="1088232" y="44449"/>
                  </a:lnTo>
                  <a:lnTo>
                    <a:pt x="1125756" y="0"/>
                  </a:lnTo>
                  <a:lnTo>
                    <a:pt x="3409946" y="0"/>
                  </a:lnTo>
                  <a:cubicBezTo>
                    <a:pt x="3434497" y="0"/>
                    <a:pt x="3454400" y="19903"/>
                    <a:pt x="3454400" y="44454"/>
                  </a:cubicBezTo>
                  <a:lnTo>
                    <a:pt x="3454400" y="488946"/>
                  </a:lnTo>
                  <a:cubicBezTo>
                    <a:pt x="3454400" y="513497"/>
                    <a:pt x="3434497" y="533400"/>
                    <a:pt x="3409946" y="533400"/>
                  </a:cubicBezTo>
                  <a:lnTo>
                    <a:pt x="3163729" y="533400"/>
                  </a:lnTo>
                  <a:lnTo>
                    <a:pt x="3141345" y="443865"/>
                  </a:lnTo>
                  <a:lnTo>
                    <a:pt x="1594485" y="443865"/>
                  </a:lnTo>
                  <a:lnTo>
                    <a:pt x="1572101" y="533400"/>
                  </a:lnTo>
                  <a:lnTo>
                    <a:pt x="297815" y="533400"/>
                  </a:lnTo>
                  <a:lnTo>
                    <a:pt x="244475" y="635000"/>
                  </a:lnTo>
                  <a:lnTo>
                    <a:pt x="191135" y="533400"/>
                  </a:lnTo>
                  <a:lnTo>
                    <a:pt x="44454" y="533400"/>
                  </a:lnTo>
                  <a:cubicBezTo>
                    <a:pt x="19903" y="533400"/>
                    <a:pt x="0" y="513497"/>
                    <a:pt x="0" y="488946"/>
                  </a:cubicBezTo>
                  <a:lnTo>
                    <a:pt x="0" y="44454"/>
                  </a:lnTo>
                  <a:cubicBezTo>
                    <a:pt x="0" y="19903"/>
                    <a:pt x="19903" y="0"/>
                    <a:pt x="44454" y="0"/>
                  </a:cubicBezTo>
                  <a:close/>
                </a:path>
              </a:pathLst>
            </a:cu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6967004" y="2162699"/>
              <a:ext cx="7103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3200">
                  <a:solidFill>
                    <a:schemeClr val="bg1"/>
                  </a:solidFill>
                  <a:latin typeface="汉仪菱心体简" panose="02010609000101010101" pitchFamily="49" charset="-122"/>
                  <a:ea typeface="汉仪菱心体简" panose="02010609000101010101" pitchFamily="49" charset="-122"/>
                </a:defRPr>
              </a:lvl1pPr>
            </a:lstStyle>
            <a:p>
              <a:r>
                <a:rPr lang="en-US" altLang="zh-CN" sz="18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rPr>
                <a:t>No.6</a:t>
              </a:r>
              <a:endPara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 flipH="1">
              <a:off x="7638039" y="2124323"/>
              <a:ext cx="7225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运营</a:t>
              </a:r>
              <a:endParaRPr lang="en-US" altLang="zh-CN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7" name="组合 116"/>
          <p:cNvGrpSpPr/>
          <p:nvPr/>
        </p:nvGrpSpPr>
        <p:grpSpPr>
          <a:xfrm rot="3375645">
            <a:off x="10237816" y="3824614"/>
            <a:ext cx="429050" cy="429050"/>
            <a:chOff x="2814405" y="2119805"/>
            <a:chExt cx="409142" cy="409142"/>
          </a:xfrm>
        </p:grpSpPr>
        <p:sp>
          <p:nvSpPr>
            <p:cNvPr id="118" name="椭圆 117"/>
            <p:cNvSpPr/>
            <p:nvPr/>
          </p:nvSpPr>
          <p:spPr>
            <a:xfrm>
              <a:off x="2814405" y="2119805"/>
              <a:ext cx="409142" cy="4091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2984590" y="2289990"/>
              <a:ext cx="68772" cy="6877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文本框 79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77816"/>
            <a:ext cx="1726988" cy="380349"/>
          </a:xfrm>
          <a:prstGeom prst="rect">
            <a:avLst/>
          </a:prstGeom>
        </p:spPr>
      </p:pic>
      <p:grpSp>
        <p:nvGrpSpPr>
          <p:cNvPr id="83" name="组合 82"/>
          <p:cNvGrpSpPr/>
          <p:nvPr/>
        </p:nvGrpSpPr>
        <p:grpSpPr>
          <a:xfrm>
            <a:off x="1" y="3446"/>
            <a:ext cx="4494894" cy="545194"/>
            <a:chOff x="1" y="3446"/>
            <a:chExt cx="4494894" cy="545194"/>
          </a:xfrm>
        </p:grpSpPr>
        <p:sp>
          <p:nvSpPr>
            <p:cNvPr id="92" name="KSO_Shape"/>
            <p:cNvSpPr/>
            <p:nvPr/>
          </p:nvSpPr>
          <p:spPr>
            <a:xfrm flipV="1">
              <a:off x="1" y="3446"/>
              <a:ext cx="4494894" cy="545194"/>
            </a:xfrm>
            <a:prstGeom prst="snipRoundRect">
              <a:avLst>
                <a:gd name="adj1" fmla="val 0"/>
                <a:gd name="adj2" fmla="val 20299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55064" y="24442"/>
              <a:ext cx="41184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教育信息化研究所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概况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03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10441"/>
    </mc:Choice>
    <mc:Fallback xmlns="">
      <p:transition advClick="0" advTm="104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51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52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3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54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55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60"/>
                            </p:stCondLst>
                            <p:childTnLst>
                              <p:par>
                                <p:cTn id="10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06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810"/>
                            </p:stCondLst>
                            <p:childTnLst>
                              <p:par>
                                <p:cTn id="1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310"/>
                            </p:stCondLst>
                            <p:childTnLst>
                              <p:par>
                                <p:cTn id="1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7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060"/>
                            </p:stCondLst>
                            <p:childTnLst>
                              <p:par>
                                <p:cTn id="1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560"/>
                            </p:stCondLst>
                            <p:childTnLst>
                              <p:par>
                                <p:cTn id="1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7310"/>
                            </p:stCondLst>
                            <p:childTnLst>
                              <p:par>
                                <p:cTn id="1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781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8560"/>
                            </p:stCondLst>
                            <p:childTnLst>
                              <p:par>
                                <p:cTn id="14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9060"/>
                            </p:stCondLst>
                            <p:childTnLst>
                              <p:par>
                                <p:cTn id="1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0" dur="7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9810"/>
                            </p:stCondLst>
                            <p:childTnLst>
                              <p:par>
                                <p:cTn id="15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310"/>
                            </p:stCondLst>
                            <p:childTnLst>
                              <p:par>
                                <p:cTn id="1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75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60" grpId="0" animBg="1"/>
      <p:bldP spid="61" grpId="0" animBg="1"/>
      <p:bldP spid="62" grpId="0" animBg="1"/>
      <p:bldP spid="103" grpId="0" animBg="1"/>
      <p:bldP spid="104" grpId="0" animBg="1"/>
      <p:bldP spid="112" grpId="0" animBg="1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" y="3446"/>
            <a:ext cx="4494894" cy="545194"/>
            <a:chOff x="1" y="3446"/>
            <a:chExt cx="4494894" cy="545194"/>
          </a:xfrm>
        </p:grpSpPr>
        <p:sp>
          <p:nvSpPr>
            <p:cNvPr id="10" name="KSO_Shape"/>
            <p:cNvSpPr/>
            <p:nvPr/>
          </p:nvSpPr>
          <p:spPr>
            <a:xfrm flipV="1">
              <a:off x="1" y="3446"/>
              <a:ext cx="4494894" cy="545194"/>
            </a:xfrm>
            <a:prstGeom prst="snipRoundRect">
              <a:avLst>
                <a:gd name="adj1" fmla="val 0"/>
                <a:gd name="adj2" fmla="val 20299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55064" y="24442"/>
              <a:ext cx="41184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教育信息化研究所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概况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1646595" y="1091789"/>
            <a:ext cx="8898809" cy="5413973"/>
            <a:chOff x="1646595" y="1091789"/>
            <a:chExt cx="8898809" cy="5413973"/>
          </a:xfrm>
        </p:grpSpPr>
        <p:cxnSp>
          <p:nvCxnSpPr>
            <p:cNvPr id="40" name="直接连接符 39"/>
            <p:cNvCxnSpPr>
              <a:stCxn id="14" idx="2"/>
              <a:endCxn id="21" idx="0"/>
            </p:cNvCxnSpPr>
            <p:nvPr/>
          </p:nvCxnSpPr>
          <p:spPr>
            <a:xfrm>
              <a:off x="6090313" y="2721410"/>
              <a:ext cx="1" cy="748092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1" name="组合 60"/>
            <p:cNvGrpSpPr/>
            <p:nvPr/>
          </p:nvGrpSpPr>
          <p:grpSpPr>
            <a:xfrm>
              <a:off x="1646595" y="1091789"/>
              <a:ext cx="8898809" cy="5413973"/>
              <a:chOff x="1646595" y="1091789"/>
              <a:chExt cx="8898809" cy="5413973"/>
            </a:xfrm>
          </p:grpSpPr>
          <p:sp>
            <p:nvSpPr>
              <p:cNvPr id="13" name="KSO_Shape"/>
              <p:cNvSpPr/>
              <p:nvPr/>
            </p:nvSpPr>
            <p:spPr>
              <a:xfrm>
                <a:off x="2319573" y="2251506"/>
                <a:ext cx="2010932" cy="469904"/>
              </a:xfrm>
              <a:prstGeom prst="roundRect">
                <a:avLst>
                  <a:gd name="adj" fmla="val 50000"/>
                </a:avLst>
              </a:prstGeom>
              <a:solidFill>
                <a:srgbClr val="299F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规划论证部</a:t>
                </a:r>
                <a:endPara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4" name="KSO_Shape"/>
              <p:cNvSpPr/>
              <p:nvPr/>
            </p:nvSpPr>
            <p:spPr>
              <a:xfrm>
                <a:off x="5084847" y="2251506"/>
                <a:ext cx="2010932" cy="469904"/>
              </a:xfrm>
              <a:prstGeom prst="roundRect">
                <a:avLst>
                  <a:gd name="adj" fmla="val 50000"/>
                </a:avLst>
              </a:prstGeom>
              <a:solidFill>
                <a:srgbClr val="299F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系统建设部</a:t>
                </a:r>
                <a:endPara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KSO_Shape"/>
              <p:cNvSpPr/>
              <p:nvPr/>
            </p:nvSpPr>
            <p:spPr>
              <a:xfrm>
                <a:off x="7830657" y="2251506"/>
                <a:ext cx="2010932" cy="469904"/>
              </a:xfrm>
              <a:prstGeom prst="roundRect">
                <a:avLst>
                  <a:gd name="adj" fmla="val 50000"/>
                </a:avLst>
              </a:prstGeom>
              <a:solidFill>
                <a:srgbClr val="299F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数据服务部</a:t>
                </a:r>
                <a:endPara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3" name="组合 2"/>
              <p:cNvGrpSpPr/>
              <p:nvPr/>
            </p:nvGrpSpPr>
            <p:grpSpPr>
              <a:xfrm>
                <a:off x="2273089" y="3469502"/>
                <a:ext cx="2103901" cy="2118897"/>
                <a:chOff x="2123317" y="3469502"/>
                <a:chExt cx="2103901" cy="2118897"/>
              </a:xfrm>
              <a:solidFill>
                <a:srgbClr val="299FB8"/>
              </a:solidFill>
            </p:grpSpPr>
            <p:sp>
              <p:nvSpPr>
                <p:cNvPr id="16" name="KSO_Shape"/>
                <p:cNvSpPr/>
                <p:nvPr/>
              </p:nvSpPr>
              <p:spPr>
                <a:xfrm>
                  <a:off x="2123317" y="3469502"/>
                  <a:ext cx="471107" cy="2118897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b="1" dirty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发展规划</a:t>
                  </a:r>
                  <a:endPara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8" name="KSO_Shape"/>
                <p:cNvSpPr/>
                <p:nvPr/>
              </p:nvSpPr>
              <p:spPr>
                <a:xfrm>
                  <a:off x="2939714" y="3469502"/>
                  <a:ext cx="471107" cy="2118897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b="1" dirty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专家论证</a:t>
                  </a:r>
                  <a:endPara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9" name="KSO_Shape"/>
                <p:cNvSpPr/>
                <p:nvPr/>
              </p:nvSpPr>
              <p:spPr>
                <a:xfrm>
                  <a:off x="3756111" y="3469502"/>
                  <a:ext cx="471107" cy="2118897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b="1" dirty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对外合作</a:t>
                  </a:r>
                  <a:endPara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" name="组合 1"/>
              <p:cNvGrpSpPr/>
              <p:nvPr/>
            </p:nvGrpSpPr>
            <p:grpSpPr>
              <a:xfrm>
                <a:off x="5038363" y="3469502"/>
                <a:ext cx="2103901" cy="2118897"/>
                <a:chOff x="2123317" y="5798551"/>
                <a:chExt cx="2103901" cy="2118897"/>
              </a:xfrm>
              <a:solidFill>
                <a:srgbClr val="299FB8"/>
              </a:solidFill>
            </p:grpSpPr>
            <p:sp>
              <p:nvSpPr>
                <p:cNvPr id="20" name="KSO_Shape"/>
                <p:cNvSpPr/>
                <p:nvPr/>
              </p:nvSpPr>
              <p:spPr>
                <a:xfrm>
                  <a:off x="2123317" y="5798551"/>
                  <a:ext cx="471107" cy="2118897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b="1" dirty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技术预研</a:t>
                  </a:r>
                  <a:endPara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1" name="KSO_Shape"/>
                <p:cNvSpPr/>
                <p:nvPr/>
              </p:nvSpPr>
              <p:spPr>
                <a:xfrm>
                  <a:off x="2939714" y="5798551"/>
                  <a:ext cx="471107" cy="2118897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b="1" dirty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集成研发</a:t>
                  </a:r>
                  <a:endPara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2" name="KSO_Shape"/>
                <p:cNvSpPr/>
                <p:nvPr/>
              </p:nvSpPr>
              <p:spPr>
                <a:xfrm>
                  <a:off x="3756111" y="5798551"/>
                  <a:ext cx="471107" cy="2118897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b="1" dirty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交付运维</a:t>
                  </a:r>
                  <a:endPara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grpSp>
            <p:nvGrpSpPr>
              <p:cNvPr id="25" name="组合 24"/>
              <p:cNvGrpSpPr/>
              <p:nvPr/>
            </p:nvGrpSpPr>
            <p:grpSpPr>
              <a:xfrm>
                <a:off x="8159985" y="3469502"/>
                <a:ext cx="1352276" cy="2118897"/>
                <a:chOff x="8783614" y="4435910"/>
                <a:chExt cx="1352276" cy="2118897"/>
              </a:xfrm>
              <a:solidFill>
                <a:srgbClr val="299FB8"/>
              </a:solidFill>
            </p:grpSpPr>
            <p:sp>
              <p:nvSpPr>
                <p:cNvPr id="23" name="KSO_Shape"/>
                <p:cNvSpPr/>
                <p:nvPr/>
              </p:nvSpPr>
              <p:spPr>
                <a:xfrm>
                  <a:off x="8783614" y="4435910"/>
                  <a:ext cx="471107" cy="2118897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b="1" dirty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大数据应用</a:t>
                  </a:r>
                  <a:endPara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24" name="KSO_Shape"/>
                <p:cNvSpPr/>
                <p:nvPr/>
              </p:nvSpPr>
              <p:spPr>
                <a:xfrm>
                  <a:off x="9664783" y="4435910"/>
                  <a:ext cx="471107" cy="2118897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>
                  <a:defPPr>
                    <a:defRPr lang="zh-CN"/>
                  </a:defPPr>
                  <a:lvl1pPr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rtl="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b="1" dirty="0" smtClean="0">
                      <a:solidFill>
                        <a:srgbClr val="FFFFFF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信息安全</a:t>
                  </a:r>
                  <a:endParaRPr lang="zh-CN" altLang="en-US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6" name="圆角矩形 25"/>
              <p:cNvSpPr/>
              <p:nvPr/>
            </p:nvSpPr>
            <p:spPr>
              <a:xfrm>
                <a:off x="1646595" y="1319627"/>
                <a:ext cx="8898809" cy="5186135"/>
              </a:xfrm>
              <a:prstGeom prst="roundRect">
                <a:avLst>
                  <a:gd name="adj" fmla="val 2076"/>
                </a:avLst>
              </a:prstGeom>
              <a:noFill/>
              <a:ln>
                <a:solidFill>
                  <a:srgbClr val="FFFFFF">
                    <a:alpha val="50196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8" name="肘形连接符 27"/>
              <p:cNvCxnSpPr>
                <a:stCxn id="12" idx="2"/>
                <a:endCxn id="14" idx="0"/>
              </p:cNvCxnSpPr>
              <p:nvPr/>
            </p:nvCxnSpPr>
            <p:spPr>
              <a:xfrm rot="5400000">
                <a:off x="5745408" y="1906599"/>
                <a:ext cx="689813" cy="1"/>
              </a:xfrm>
              <a:prstGeom prst="bentConnector3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肘形连接符 29"/>
              <p:cNvCxnSpPr>
                <a:stCxn id="12" idx="2"/>
                <a:endCxn id="13" idx="0"/>
              </p:cNvCxnSpPr>
              <p:nvPr/>
            </p:nvCxnSpPr>
            <p:spPr>
              <a:xfrm rot="5400000">
                <a:off x="4362771" y="523962"/>
                <a:ext cx="689813" cy="2765275"/>
              </a:xfrm>
              <a:prstGeom prst="bentConnector3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肘形连接符 31"/>
              <p:cNvCxnSpPr>
                <a:stCxn id="12" idx="2"/>
                <a:endCxn id="15" idx="0"/>
              </p:cNvCxnSpPr>
              <p:nvPr/>
            </p:nvCxnSpPr>
            <p:spPr>
              <a:xfrm rot="16200000" flipH="1">
                <a:off x="7118312" y="533694"/>
                <a:ext cx="689813" cy="2745809"/>
              </a:xfrm>
              <a:prstGeom prst="bentConnector3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肘形连接符 33"/>
              <p:cNvCxnSpPr>
                <a:stCxn id="13" idx="2"/>
                <a:endCxn id="16" idx="0"/>
              </p:cNvCxnSpPr>
              <p:nvPr/>
            </p:nvCxnSpPr>
            <p:spPr>
              <a:xfrm rot="5400000">
                <a:off x="2542795" y="2687258"/>
                <a:ext cx="748092" cy="816396"/>
              </a:xfrm>
              <a:prstGeom prst="bentConnector3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肘形连接符 35"/>
              <p:cNvCxnSpPr>
                <a:stCxn id="13" idx="2"/>
                <a:endCxn id="18" idx="0"/>
              </p:cNvCxnSpPr>
              <p:nvPr/>
            </p:nvCxnSpPr>
            <p:spPr>
              <a:xfrm rot="16200000" flipH="1">
                <a:off x="2950993" y="3095455"/>
                <a:ext cx="748092" cy="1"/>
              </a:xfrm>
              <a:prstGeom prst="bentConnector3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肘形连接符 37"/>
              <p:cNvCxnSpPr>
                <a:stCxn id="13" idx="2"/>
                <a:endCxn id="19" idx="0"/>
              </p:cNvCxnSpPr>
              <p:nvPr/>
            </p:nvCxnSpPr>
            <p:spPr>
              <a:xfrm rot="16200000" flipH="1">
                <a:off x="3359192" y="2687257"/>
                <a:ext cx="748092" cy="816398"/>
              </a:xfrm>
              <a:prstGeom prst="bentConnector3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肘形连接符 41"/>
              <p:cNvCxnSpPr>
                <a:stCxn id="14" idx="2"/>
                <a:endCxn id="20" idx="0"/>
              </p:cNvCxnSpPr>
              <p:nvPr/>
            </p:nvCxnSpPr>
            <p:spPr>
              <a:xfrm rot="5400000">
                <a:off x="5308069" y="2687258"/>
                <a:ext cx="748092" cy="816396"/>
              </a:xfrm>
              <a:prstGeom prst="bentConnector3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肘形连接符 43"/>
              <p:cNvCxnSpPr>
                <a:stCxn id="14" idx="2"/>
                <a:endCxn id="22" idx="0"/>
              </p:cNvCxnSpPr>
              <p:nvPr/>
            </p:nvCxnSpPr>
            <p:spPr>
              <a:xfrm rot="16200000" flipH="1">
                <a:off x="6124466" y="2687257"/>
                <a:ext cx="748092" cy="816398"/>
              </a:xfrm>
              <a:prstGeom prst="bentConnector3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肘形连接符 45"/>
              <p:cNvCxnSpPr>
                <a:stCxn id="15" idx="2"/>
                <a:endCxn id="23" idx="0"/>
              </p:cNvCxnSpPr>
              <p:nvPr/>
            </p:nvCxnSpPr>
            <p:spPr>
              <a:xfrm rot="5400000">
                <a:off x="8241785" y="2875164"/>
                <a:ext cx="748092" cy="440584"/>
              </a:xfrm>
              <a:prstGeom prst="bentConnector3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肘形连接符 47"/>
              <p:cNvCxnSpPr>
                <a:stCxn id="15" idx="2"/>
                <a:endCxn id="24" idx="0"/>
              </p:cNvCxnSpPr>
              <p:nvPr/>
            </p:nvCxnSpPr>
            <p:spPr>
              <a:xfrm rot="16200000" flipH="1">
                <a:off x="8682369" y="2875163"/>
                <a:ext cx="748092" cy="440585"/>
              </a:xfrm>
              <a:prstGeom prst="bentConnector3">
                <a:avLst/>
              </a:prstGeom>
              <a:ln>
                <a:solidFill>
                  <a:schemeClr val="bg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KSO_Shape"/>
              <p:cNvSpPr/>
              <p:nvPr/>
            </p:nvSpPr>
            <p:spPr>
              <a:xfrm>
                <a:off x="4141528" y="1091789"/>
                <a:ext cx="3897571" cy="469904"/>
              </a:xfrm>
              <a:prstGeom prst="roundRect">
                <a:avLst>
                  <a:gd name="adj" fmla="val 50000"/>
                </a:avLst>
              </a:prstGeom>
              <a:solidFill>
                <a:srgbClr val="1896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b="1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教育信息化研究所</a:t>
                </a:r>
                <a:r>
                  <a:rPr lang="en-US" altLang="zh-CN" b="1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b="1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中心</a:t>
                </a:r>
                <a:r>
                  <a:rPr lang="en-US" altLang="zh-CN" b="1" dirty="0" smtClean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9" name="文本框 48"/>
          <p:cNvSpPr txBox="1"/>
          <p:nvPr/>
        </p:nvSpPr>
        <p:spPr>
          <a:xfrm>
            <a:off x="4404998" y="5813193"/>
            <a:ext cx="3397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en-US" altLang="zh-CN" sz="2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2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智能物联</a:t>
            </a:r>
            <a:endParaRPr lang="zh-CN" altLang="en-US" sz="2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303361" y="6323715"/>
            <a:ext cx="3595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咨询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运维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90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727"/>
    </mc:Choice>
    <mc:Fallback xmlns="">
      <p:transition advClick="0" advTm="8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51" grpId="0"/>
      <p:bldP spid="6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hape 206"/>
          <p:cNvSpPr>
            <a:spLocks noChangeArrowheads="1"/>
          </p:cNvSpPr>
          <p:nvPr/>
        </p:nvSpPr>
        <p:spPr bwMode="auto">
          <a:xfrm>
            <a:off x="3029479" y="2331358"/>
            <a:ext cx="254000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1" name="Shape 207"/>
          <p:cNvSpPr>
            <a:spLocks noChangeArrowheads="1"/>
          </p:cNvSpPr>
          <p:nvPr/>
        </p:nvSpPr>
        <p:spPr bwMode="auto">
          <a:xfrm rot="10800000">
            <a:off x="9133946" y="2331358"/>
            <a:ext cx="256116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2" name="Shape 208"/>
          <p:cNvSpPr>
            <a:spLocks noChangeShapeType="1"/>
          </p:cNvSpPr>
          <p:nvPr/>
        </p:nvSpPr>
        <p:spPr bwMode="auto">
          <a:xfrm flipV="1">
            <a:off x="9758362" y="241179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3" name="Shape 209"/>
          <p:cNvSpPr>
            <a:spLocks noChangeShapeType="1"/>
          </p:cNvSpPr>
          <p:nvPr/>
        </p:nvSpPr>
        <p:spPr bwMode="auto">
          <a:xfrm flipV="1">
            <a:off x="10126662" y="255995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4" name="Shape 210"/>
          <p:cNvSpPr>
            <a:spLocks noChangeShapeType="1"/>
          </p:cNvSpPr>
          <p:nvPr/>
        </p:nvSpPr>
        <p:spPr bwMode="auto">
          <a:xfrm flipV="1">
            <a:off x="2637895" y="241179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5" name="Shape 211"/>
          <p:cNvSpPr>
            <a:spLocks noChangeShapeType="1"/>
          </p:cNvSpPr>
          <p:nvPr/>
        </p:nvSpPr>
        <p:spPr bwMode="auto">
          <a:xfrm flipV="1">
            <a:off x="2246312" y="255995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39" name="Shape 98"/>
          <p:cNvSpPr>
            <a:spLocks noChangeArrowheads="1"/>
          </p:cNvSpPr>
          <p:nvPr/>
        </p:nvSpPr>
        <p:spPr bwMode="auto">
          <a:xfrm>
            <a:off x="4798871" y="1571633"/>
            <a:ext cx="2667284" cy="266728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40" name="Shape 99"/>
          <p:cNvSpPr>
            <a:spLocks noChangeArrowheads="1"/>
          </p:cNvSpPr>
          <p:nvPr/>
        </p:nvSpPr>
        <p:spPr bwMode="auto">
          <a:xfrm>
            <a:off x="4517796" y="1290558"/>
            <a:ext cx="3229434" cy="322943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46" name="Shape 105"/>
          <p:cNvSpPr/>
          <p:nvPr/>
        </p:nvSpPr>
        <p:spPr bwMode="auto">
          <a:xfrm>
            <a:off x="5382090" y="2354945"/>
            <a:ext cx="1530868" cy="14178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400" tIns="25400" rIns="25400" bIns="25400" anchor="ctr">
            <a:spAutoFit/>
          </a:bodyPr>
          <a:lstStyle/>
          <a:p>
            <a:pPr defTabSz="412316">
              <a:lnSpc>
                <a:spcPct val="80000"/>
              </a:lnSpc>
              <a:defRPr/>
            </a:pPr>
            <a:r>
              <a:rPr lang="en-US" sz="11100" b="1" kern="0" cap="all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헤드라인A"/>
                <a:cs typeface="헤드라인A"/>
              </a:rPr>
              <a:t>0</a:t>
            </a:r>
            <a:r>
              <a:rPr lang="en-US" sz="11100" b="1" kern="0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헤드라인A"/>
                <a:cs typeface="헤드라인A"/>
              </a:rPr>
              <a:t>2</a:t>
            </a:r>
            <a:endParaRPr sz="11100" b="1" kern="0" cap="all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헤드라인A"/>
              <a:cs typeface="헤드라인A"/>
            </a:endParaRPr>
          </a:p>
        </p:txBody>
      </p:sp>
      <p:sp>
        <p:nvSpPr>
          <p:cNvPr id="54" name="Shape 68"/>
          <p:cNvSpPr>
            <a:spLocks noChangeArrowheads="1"/>
          </p:cNvSpPr>
          <p:nvPr/>
        </p:nvSpPr>
        <p:spPr bwMode="auto">
          <a:xfrm rot="-602481">
            <a:off x="2195058" y="-547234"/>
            <a:ext cx="7404101" cy="548481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3294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Shape 68"/>
          <p:cNvSpPr>
            <a:spLocks noChangeArrowheads="1"/>
          </p:cNvSpPr>
          <p:nvPr/>
        </p:nvSpPr>
        <p:spPr bwMode="auto">
          <a:xfrm rot="-602481">
            <a:off x="1817233" y="-893309"/>
            <a:ext cx="8102601" cy="6003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20000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2730915" y="4916345"/>
            <a:ext cx="6740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教育信息化研究所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中心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2809875" y="5617808"/>
            <a:ext cx="6573070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咨询、规划、设计、研发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0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6288">
        <p14:warp dir="in"/>
      </p:transition>
    </mc:Choice>
    <mc:Fallback xmlns="">
      <p:transition spd="slow" advClick="0" advTm="628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4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6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19462" grpId="0" animBg="1"/>
      <p:bldP spid="19463" grpId="0" animBg="1"/>
      <p:bldP spid="19464" grpId="0" animBg="1"/>
      <p:bldP spid="19465" grpId="0" animBg="1"/>
      <p:bldP spid="39" grpId="0" animBg="1"/>
      <p:bldP spid="40" grpId="0" animBg="1"/>
      <p:bldP spid="46" grpId="0"/>
      <p:bldP spid="56" grpId="0"/>
      <p:bldP spid="57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1" y="3446"/>
            <a:ext cx="4494894" cy="545194"/>
            <a:chOff x="1" y="3446"/>
            <a:chExt cx="4494894" cy="545194"/>
          </a:xfrm>
        </p:grpSpPr>
        <p:sp>
          <p:nvSpPr>
            <p:cNvPr id="11" name="KSO_Shape"/>
            <p:cNvSpPr/>
            <p:nvPr/>
          </p:nvSpPr>
          <p:spPr>
            <a:xfrm flipV="1">
              <a:off x="1" y="3446"/>
              <a:ext cx="4494894" cy="545194"/>
            </a:xfrm>
            <a:prstGeom prst="snipRoundRect">
              <a:avLst>
                <a:gd name="adj1" fmla="val 0"/>
                <a:gd name="adj2" fmla="val 20299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55064" y="24442"/>
              <a:ext cx="4118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教育信息化研究所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</a:p>
          </p:txBody>
        </p:sp>
      </p:grpSp>
      <p:sp>
        <p:nvSpPr>
          <p:cNvPr id="13" name="KSO_Shape"/>
          <p:cNvSpPr/>
          <p:nvPr/>
        </p:nvSpPr>
        <p:spPr>
          <a:xfrm>
            <a:off x="1462088" y="1224402"/>
            <a:ext cx="2014538" cy="477862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对内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62088" y="1920020"/>
            <a:ext cx="960711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负责各大信息化平台的建设和运营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负责集团教育信息化发展规划制定、前沿技术研究、专家项目论证、平台集成研发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整合教育大数据优化决策及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KSO_Shape"/>
          <p:cNvSpPr/>
          <p:nvPr/>
        </p:nvSpPr>
        <p:spPr>
          <a:xfrm>
            <a:off x="1462088" y="3958077"/>
            <a:ext cx="2014538" cy="477862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对外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462088" y="4653695"/>
            <a:ext cx="652935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承接各类型教育信息化项目的咨询、规划、设计及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研发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• 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提供教育大数据的分析、应用、服务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79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8727"/>
    </mc:Choice>
    <mc:Fallback xmlns="">
      <p:transition advClick="0" advTm="87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4" grpId="0" animBg="1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84083" y="1813521"/>
            <a:ext cx="2014518" cy="2012493"/>
            <a:chOff x="5305425" y="2638424"/>
            <a:chExt cx="1579563" cy="1577975"/>
          </a:xfrm>
          <a:solidFill>
            <a:schemeClr val="bg1">
              <a:alpha val="46000"/>
            </a:schemeClr>
          </a:solidFill>
          <a:effectLst/>
        </p:grpSpPr>
        <p:sp>
          <p:nvSpPr>
            <p:cNvPr id="7" name="Freeform 6"/>
            <p:cNvSpPr>
              <a:spLocks noEditPoints="1"/>
            </p:cNvSpPr>
            <p:nvPr/>
          </p:nvSpPr>
          <p:spPr bwMode="auto">
            <a:xfrm>
              <a:off x="5305425" y="2638424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22225">
              <a:gradFill flip="none" rotWithShape="1">
                <a:gsLst>
                  <a:gs pos="75000">
                    <a:srgbClr val="151F5E"/>
                  </a:gs>
                  <a:gs pos="59000">
                    <a:srgbClr val="FCFCFC"/>
                  </a:gs>
                  <a:gs pos="32000">
                    <a:srgbClr val="151F5E"/>
                  </a:gs>
                  <a:gs pos="11000">
                    <a:schemeClr val="bg1"/>
                  </a:gs>
                  <a:gs pos="91000">
                    <a:schemeClr val="bg1"/>
                  </a:gs>
                </a:gsLst>
                <a:lin ang="2700000" scaled="1"/>
                <a:tileRect/>
              </a:gradFill>
            </a:ln>
            <a:effectLst>
              <a:glow rad="495300">
                <a:srgbClr val="150A48">
                  <a:alpha val="25000"/>
                </a:srgbClr>
              </a:glow>
              <a:outerShdw blurRad="228600" dist="76200" dir="2700000" algn="tl" rotWithShape="0">
                <a:prstClr val="black">
                  <a:alpha val="5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22225">
              <a:gradFill flip="none" rotWithShape="1">
                <a:gsLst>
                  <a:gs pos="75000">
                    <a:srgbClr val="151F5E"/>
                  </a:gs>
                  <a:gs pos="59000">
                    <a:srgbClr val="FCFCFC"/>
                  </a:gs>
                  <a:gs pos="32000">
                    <a:srgbClr val="151F5E"/>
                  </a:gs>
                  <a:gs pos="11000">
                    <a:schemeClr val="bg1"/>
                  </a:gs>
                  <a:gs pos="91000">
                    <a:schemeClr val="bg1"/>
                  </a:gs>
                </a:gsLst>
                <a:lin ang="2700000" scaled="1"/>
                <a:tileRect/>
              </a:gradFill>
            </a:ln>
            <a:effectLst>
              <a:glow rad="495300">
                <a:srgbClr val="150A48">
                  <a:alpha val="25000"/>
                </a:srgbClr>
              </a:glow>
              <a:outerShdw blurRad="228600" dist="76200" dir="2700000" algn="tl" rotWithShape="0">
                <a:prstClr val="black">
                  <a:alpha val="5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906142" y="3033779"/>
            <a:ext cx="2528776" cy="2524727"/>
            <a:chOff x="5102225" y="2441575"/>
            <a:chExt cx="1982788" cy="1979613"/>
          </a:xfrm>
          <a:solidFill>
            <a:schemeClr val="bg1">
              <a:alpha val="39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5102225" y="2441575"/>
              <a:ext cx="1982788" cy="1979613"/>
            </a:xfrm>
            <a:custGeom>
              <a:avLst/>
              <a:gdLst>
                <a:gd name="T0" fmla="*/ 529 w 529"/>
                <a:gd name="T1" fmla="*/ 283 h 528"/>
                <a:gd name="T2" fmla="*/ 506 w 529"/>
                <a:gd name="T3" fmla="*/ 241 h 528"/>
                <a:gd name="T4" fmla="*/ 479 w 529"/>
                <a:gd name="T5" fmla="*/ 200 h 528"/>
                <a:gd name="T6" fmla="*/ 516 w 529"/>
                <a:gd name="T7" fmla="*/ 180 h 528"/>
                <a:gd name="T8" fmla="*/ 479 w 529"/>
                <a:gd name="T9" fmla="*/ 151 h 528"/>
                <a:gd name="T10" fmla="*/ 438 w 529"/>
                <a:gd name="T11" fmla="*/ 123 h 528"/>
                <a:gd name="T12" fmla="*/ 465 w 529"/>
                <a:gd name="T13" fmla="*/ 90 h 528"/>
                <a:gd name="T14" fmla="*/ 420 w 529"/>
                <a:gd name="T15" fmla="*/ 77 h 528"/>
                <a:gd name="T16" fmla="*/ 371 w 529"/>
                <a:gd name="T17" fmla="*/ 67 h 528"/>
                <a:gd name="T18" fmla="*/ 383 w 529"/>
                <a:gd name="T19" fmla="*/ 27 h 528"/>
                <a:gd name="T20" fmla="*/ 336 w 529"/>
                <a:gd name="T21" fmla="*/ 32 h 528"/>
                <a:gd name="T22" fmla="*/ 288 w 529"/>
                <a:gd name="T23" fmla="*/ 42 h 528"/>
                <a:gd name="T24" fmla="*/ 284 w 529"/>
                <a:gd name="T25" fmla="*/ 0 h 528"/>
                <a:gd name="T26" fmla="*/ 242 w 529"/>
                <a:gd name="T27" fmla="*/ 23 h 528"/>
                <a:gd name="T28" fmla="*/ 201 w 529"/>
                <a:gd name="T29" fmla="*/ 50 h 528"/>
                <a:gd name="T30" fmla="*/ 181 w 529"/>
                <a:gd name="T31" fmla="*/ 13 h 528"/>
                <a:gd name="T32" fmla="*/ 152 w 529"/>
                <a:gd name="T33" fmla="*/ 50 h 528"/>
                <a:gd name="T34" fmla="*/ 124 w 529"/>
                <a:gd name="T35" fmla="*/ 91 h 528"/>
                <a:gd name="T36" fmla="*/ 91 w 529"/>
                <a:gd name="T37" fmla="*/ 64 h 528"/>
                <a:gd name="T38" fmla="*/ 78 w 529"/>
                <a:gd name="T39" fmla="*/ 109 h 528"/>
                <a:gd name="T40" fmla="*/ 68 w 529"/>
                <a:gd name="T41" fmla="*/ 158 h 528"/>
                <a:gd name="T42" fmla="*/ 28 w 529"/>
                <a:gd name="T43" fmla="*/ 145 h 528"/>
                <a:gd name="T44" fmla="*/ 33 w 529"/>
                <a:gd name="T45" fmla="*/ 193 h 528"/>
                <a:gd name="T46" fmla="*/ 42 w 529"/>
                <a:gd name="T47" fmla="*/ 241 h 528"/>
                <a:gd name="T48" fmla="*/ 0 w 529"/>
                <a:gd name="T49" fmla="*/ 245 h 528"/>
                <a:gd name="T50" fmla="*/ 24 w 529"/>
                <a:gd name="T51" fmla="*/ 287 h 528"/>
                <a:gd name="T52" fmla="*/ 51 w 529"/>
                <a:gd name="T53" fmla="*/ 328 h 528"/>
                <a:gd name="T54" fmla="*/ 13 w 529"/>
                <a:gd name="T55" fmla="*/ 348 h 528"/>
                <a:gd name="T56" fmla="*/ 51 w 529"/>
                <a:gd name="T57" fmla="*/ 377 h 528"/>
                <a:gd name="T58" fmla="*/ 92 w 529"/>
                <a:gd name="T59" fmla="*/ 405 h 528"/>
                <a:gd name="T60" fmla="*/ 65 w 529"/>
                <a:gd name="T61" fmla="*/ 438 h 528"/>
                <a:gd name="T62" fmla="*/ 110 w 529"/>
                <a:gd name="T63" fmla="*/ 451 h 528"/>
                <a:gd name="T64" fmla="*/ 159 w 529"/>
                <a:gd name="T65" fmla="*/ 461 h 528"/>
                <a:gd name="T66" fmla="*/ 146 w 529"/>
                <a:gd name="T67" fmla="*/ 501 h 528"/>
                <a:gd name="T68" fmla="*/ 193 w 529"/>
                <a:gd name="T69" fmla="*/ 496 h 528"/>
                <a:gd name="T70" fmla="*/ 242 w 529"/>
                <a:gd name="T71" fmla="*/ 486 h 528"/>
                <a:gd name="T72" fmla="*/ 246 w 529"/>
                <a:gd name="T73" fmla="*/ 528 h 528"/>
                <a:gd name="T74" fmla="*/ 288 w 529"/>
                <a:gd name="T75" fmla="*/ 505 h 528"/>
                <a:gd name="T76" fmla="*/ 329 w 529"/>
                <a:gd name="T77" fmla="*/ 478 h 528"/>
                <a:gd name="T78" fmla="*/ 349 w 529"/>
                <a:gd name="T79" fmla="*/ 516 h 528"/>
                <a:gd name="T80" fmla="*/ 378 w 529"/>
                <a:gd name="T81" fmla="*/ 478 h 528"/>
                <a:gd name="T82" fmla="*/ 406 w 529"/>
                <a:gd name="T83" fmla="*/ 437 h 528"/>
                <a:gd name="T84" fmla="*/ 439 w 529"/>
                <a:gd name="T85" fmla="*/ 464 h 528"/>
                <a:gd name="T86" fmla="*/ 452 w 529"/>
                <a:gd name="T87" fmla="*/ 419 h 528"/>
                <a:gd name="T88" fmla="*/ 462 w 529"/>
                <a:gd name="T89" fmla="*/ 370 h 528"/>
                <a:gd name="T90" fmla="*/ 502 w 529"/>
                <a:gd name="T91" fmla="*/ 383 h 528"/>
                <a:gd name="T92" fmla="*/ 496 w 529"/>
                <a:gd name="T93" fmla="*/ 335 h 528"/>
                <a:gd name="T94" fmla="*/ 487 w 529"/>
                <a:gd name="T95" fmla="*/ 287 h 528"/>
                <a:gd name="T96" fmla="*/ 265 w 529"/>
                <a:gd name="T97" fmla="*/ 290 h 528"/>
                <a:gd name="T98" fmla="*/ 265 w 529"/>
                <a:gd name="T99" fmla="*/ 238 h 528"/>
                <a:gd name="T100" fmla="*/ 265 w 529"/>
                <a:gd name="T101" fmla="*/ 29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529" h="528">
                  <a:moveTo>
                    <a:pt x="506" y="287"/>
                  </a:moveTo>
                  <a:cubicBezTo>
                    <a:pt x="529" y="283"/>
                    <a:pt x="529" y="283"/>
                    <a:pt x="529" y="283"/>
                  </a:cubicBezTo>
                  <a:cubicBezTo>
                    <a:pt x="529" y="245"/>
                    <a:pt x="529" y="245"/>
                    <a:pt x="529" y="245"/>
                  </a:cubicBezTo>
                  <a:cubicBezTo>
                    <a:pt x="506" y="241"/>
                    <a:pt x="506" y="241"/>
                    <a:pt x="506" y="241"/>
                  </a:cubicBezTo>
                  <a:cubicBezTo>
                    <a:pt x="487" y="241"/>
                    <a:pt x="487" y="241"/>
                    <a:pt x="487" y="241"/>
                  </a:cubicBezTo>
                  <a:cubicBezTo>
                    <a:pt x="486" y="227"/>
                    <a:pt x="483" y="213"/>
                    <a:pt x="479" y="200"/>
                  </a:cubicBezTo>
                  <a:cubicBezTo>
                    <a:pt x="496" y="193"/>
                    <a:pt x="496" y="193"/>
                    <a:pt x="496" y="193"/>
                  </a:cubicBezTo>
                  <a:cubicBezTo>
                    <a:pt x="516" y="180"/>
                    <a:pt x="516" y="180"/>
                    <a:pt x="516" y="180"/>
                  </a:cubicBezTo>
                  <a:cubicBezTo>
                    <a:pt x="502" y="145"/>
                    <a:pt x="502" y="145"/>
                    <a:pt x="502" y="145"/>
                  </a:cubicBezTo>
                  <a:cubicBezTo>
                    <a:pt x="479" y="151"/>
                    <a:pt x="479" y="151"/>
                    <a:pt x="479" y="151"/>
                  </a:cubicBezTo>
                  <a:cubicBezTo>
                    <a:pt x="462" y="158"/>
                    <a:pt x="462" y="158"/>
                    <a:pt x="462" y="158"/>
                  </a:cubicBezTo>
                  <a:cubicBezTo>
                    <a:pt x="455" y="145"/>
                    <a:pt x="447" y="134"/>
                    <a:pt x="438" y="123"/>
                  </a:cubicBezTo>
                  <a:cubicBezTo>
                    <a:pt x="452" y="109"/>
                    <a:pt x="452" y="109"/>
                    <a:pt x="452" y="109"/>
                  </a:cubicBezTo>
                  <a:cubicBezTo>
                    <a:pt x="465" y="90"/>
                    <a:pt x="465" y="90"/>
                    <a:pt x="465" y="90"/>
                  </a:cubicBezTo>
                  <a:cubicBezTo>
                    <a:pt x="439" y="64"/>
                    <a:pt x="439" y="64"/>
                    <a:pt x="439" y="64"/>
                  </a:cubicBezTo>
                  <a:cubicBezTo>
                    <a:pt x="420" y="77"/>
                    <a:pt x="420" y="77"/>
                    <a:pt x="420" y="77"/>
                  </a:cubicBezTo>
                  <a:cubicBezTo>
                    <a:pt x="406" y="91"/>
                    <a:pt x="406" y="91"/>
                    <a:pt x="406" y="91"/>
                  </a:cubicBezTo>
                  <a:cubicBezTo>
                    <a:pt x="395" y="82"/>
                    <a:pt x="383" y="74"/>
                    <a:pt x="371" y="67"/>
                  </a:cubicBezTo>
                  <a:cubicBezTo>
                    <a:pt x="378" y="50"/>
                    <a:pt x="378" y="50"/>
                    <a:pt x="378" y="50"/>
                  </a:cubicBezTo>
                  <a:cubicBezTo>
                    <a:pt x="383" y="27"/>
                    <a:pt x="383" y="27"/>
                    <a:pt x="383" y="27"/>
                  </a:cubicBezTo>
                  <a:cubicBezTo>
                    <a:pt x="349" y="13"/>
                    <a:pt x="349" y="13"/>
                    <a:pt x="349" y="13"/>
                  </a:cubicBezTo>
                  <a:cubicBezTo>
                    <a:pt x="336" y="32"/>
                    <a:pt x="336" y="32"/>
                    <a:pt x="336" y="32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16" y="46"/>
                    <a:pt x="302" y="43"/>
                    <a:pt x="288" y="42"/>
                  </a:cubicBezTo>
                  <a:cubicBezTo>
                    <a:pt x="288" y="23"/>
                    <a:pt x="288" y="23"/>
                    <a:pt x="288" y="23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46" y="0"/>
                    <a:pt x="246" y="0"/>
                    <a:pt x="246" y="0"/>
                  </a:cubicBezTo>
                  <a:cubicBezTo>
                    <a:pt x="242" y="23"/>
                    <a:pt x="242" y="23"/>
                    <a:pt x="242" y="2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28" y="43"/>
                    <a:pt x="214" y="46"/>
                    <a:pt x="201" y="50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81" y="13"/>
                    <a:pt x="181" y="13"/>
                    <a:pt x="181" y="1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52" y="50"/>
                    <a:pt x="152" y="50"/>
                    <a:pt x="152" y="50"/>
                  </a:cubicBezTo>
                  <a:cubicBezTo>
                    <a:pt x="159" y="67"/>
                    <a:pt x="159" y="67"/>
                    <a:pt x="159" y="67"/>
                  </a:cubicBezTo>
                  <a:cubicBezTo>
                    <a:pt x="146" y="74"/>
                    <a:pt x="135" y="82"/>
                    <a:pt x="124" y="91"/>
                  </a:cubicBezTo>
                  <a:cubicBezTo>
                    <a:pt x="110" y="77"/>
                    <a:pt x="110" y="77"/>
                    <a:pt x="110" y="77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92" y="123"/>
                    <a:pt x="92" y="123"/>
                    <a:pt x="92" y="123"/>
                  </a:cubicBezTo>
                  <a:cubicBezTo>
                    <a:pt x="83" y="134"/>
                    <a:pt x="75" y="145"/>
                    <a:pt x="68" y="158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8" y="145"/>
                    <a:pt x="28" y="145"/>
                    <a:pt x="28" y="145"/>
                  </a:cubicBezTo>
                  <a:cubicBezTo>
                    <a:pt x="13" y="180"/>
                    <a:pt x="13" y="180"/>
                    <a:pt x="13" y="180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51" y="200"/>
                    <a:pt x="51" y="200"/>
                    <a:pt x="51" y="200"/>
                  </a:cubicBezTo>
                  <a:cubicBezTo>
                    <a:pt x="47" y="213"/>
                    <a:pt x="44" y="227"/>
                    <a:pt x="42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0" y="283"/>
                    <a:pt x="0" y="283"/>
                    <a:pt x="0" y="283"/>
                  </a:cubicBezTo>
                  <a:cubicBezTo>
                    <a:pt x="24" y="287"/>
                    <a:pt x="24" y="287"/>
                    <a:pt x="24" y="287"/>
                  </a:cubicBezTo>
                  <a:cubicBezTo>
                    <a:pt x="42" y="287"/>
                    <a:pt x="42" y="287"/>
                    <a:pt x="42" y="287"/>
                  </a:cubicBezTo>
                  <a:cubicBezTo>
                    <a:pt x="44" y="301"/>
                    <a:pt x="47" y="315"/>
                    <a:pt x="51" y="328"/>
                  </a:cubicBezTo>
                  <a:cubicBezTo>
                    <a:pt x="33" y="335"/>
                    <a:pt x="33" y="335"/>
                    <a:pt x="33" y="335"/>
                  </a:cubicBezTo>
                  <a:cubicBezTo>
                    <a:pt x="13" y="348"/>
                    <a:pt x="13" y="348"/>
                    <a:pt x="13" y="348"/>
                  </a:cubicBezTo>
                  <a:cubicBezTo>
                    <a:pt x="28" y="383"/>
                    <a:pt x="28" y="383"/>
                    <a:pt x="28" y="383"/>
                  </a:cubicBezTo>
                  <a:cubicBezTo>
                    <a:pt x="51" y="377"/>
                    <a:pt x="51" y="377"/>
                    <a:pt x="51" y="377"/>
                  </a:cubicBezTo>
                  <a:cubicBezTo>
                    <a:pt x="68" y="370"/>
                    <a:pt x="68" y="370"/>
                    <a:pt x="68" y="370"/>
                  </a:cubicBezTo>
                  <a:cubicBezTo>
                    <a:pt x="75" y="383"/>
                    <a:pt x="83" y="394"/>
                    <a:pt x="92" y="405"/>
                  </a:cubicBezTo>
                  <a:cubicBezTo>
                    <a:pt x="78" y="419"/>
                    <a:pt x="78" y="419"/>
                    <a:pt x="78" y="419"/>
                  </a:cubicBezTo>
                  <a:cubicBezTo>
                    <a:pt x="65" y="438"/>
                    <a:pt x="65" y="438"/>
                    <a:pt x="65" y="438"/>
                  </a:cubicBezTo>
                  <a:cubicBezTo>
                    <a:pt x="91" y="464"/>
                    <a:pt x="91" y="464"/>
                    <a:pt x="91" y="464"/>
                  </a:cubicBezTo>
                  <a:cubicBezTo>
                    <a:pt x="110" y="451"/>
                    <a:pt x="110" y="451"/>
                    <a:pt x="110" y="451"/>
                  </a:cubicBezTo>
                  <a:cubicBezTo>
                    <a:pt x="124" y="437"/>
                    <a:pt x="124" y="437"/>
                    <a:pt x="124" y="437"/>
                  </a:cubicBezTo>
                  <a:cubicBezTo>
                    <a:pt x="135" y="446"/>
                    <a:pt x="146" y="454"/>
                    <a:pt x="159" y="461"/>
                  </a:cubicBezTo>
                  <a:cubicBezTo>
                    <a:pt x="152" y="478"/>
                    <a:pt x="152" y="478"/>
                    <a:pt x="152" y="478"/>
                  </a:cubicBezTo>
                  <a:cubicBezTo>
                    <a:pt x="146" y="501"/>
                    <a:pt x="146" y="501"/>
                    <a:pt x="146" y="501"/>
                  </a:cubicBezTo>
                  <a:cubicBezTo>
                    <a:pt x="181" y="516"/>
                    <a:pt x="181" y="516"/>
                    <a:pt x="181" y="516"/>
                  </a:cubicBezTo>
                  <a:cubicBezTo>
                    <a:pt x="193" y="496"/>
                    <a:pt x="193" y="496"/>
                    <a:pt x="193" y="496"/>
                  </a:cubicBezTo>
                  <a:cubicBezTo>
                    <a:pt x="201" y="478"/>
                    <a:pt x="201" y="478"/>
                    <a:pt x="201" y="478"/>
                  </a:cubicBezTo>
                  <a:cubicBezTo>
                    <a:pt x="214" y="482"/>
                    <a:pt x="228" y="485"/>
                    <a:pt x="242" y="486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6" y="528"/>
                    <a:pt x="246" y="528"/>
                    <a:pt x="246" y="528"/>
                  </a:cubicBezTo>
                  <a:cubicBezTo>
                    <a:pt x="284" y="528"/>
                    <a:pt x="284" y="528"/>
                    <a:pt x="284" y="528"/>
                  </a:cubicBezTo>
                  <a:cubicBezTo>
                    <a:pt x="288" y="505"/>
                    <a:pt x="288" y="505"/>
                    <a:pt x="288" y="505"/>
                  </a:cubicBezTo>
                  <a:cubicBezTo>
                    <a:pt x="288" y="486"/>
                    <a:pt x="288" y="486"/>
                    <a:pt x="288" y="486"/>
                  </a:cubicBezTo>
                  <a:cubicBezTo>
                    <a:pt x="302" y="485"/>
                    <a:pt x="316" y="482"/>
                    <a:pt x="329" y="478"/>
                  </a:cubicBezTo>
                  <a:cubicBezTo>
                    <a:pt x="336" y="496"/>
                    <a:pt x="336" y="496"/>
                    <a:pt x="336" y="496"/>
                  </a:cubicBezTo>
                  <a:cubicBezTo>
                    <a:pt x="349" y="516"/>
                    <a:pt x="349" y="516"/>
                    <a:pt x="349" y="516"/>
                  </a:cubicBezTo>
                  <a:cubicBezTo>
                    <a:pt x="383" y="501"/>
                    <a:pt x="383" y="501"/>
                    <a:pt x="383" y="501"/>
                  </a:cubicBezTo>
                  <a:cubicBezTo>
                    <a:pt x="378" y="478"/>
                    <a:pt x="378" y="478"/>
                    <a:pt x="378" y="478"/>
                  </a:cubicBezTo>
                  <a:cubicBezTo>
                    <a:pt x="371" y="461"/>
                    <a:pt x="371" y="461"/>
                    <a:pt x="371" y="461"/>
                  </a:cubicBezTo>
                  <a:cubicBezTo>
                    <a:pt x="383" y="454"/>
                    <a:pt x="395" y="446"/>
                    <a:pt x="406" y="437"/>
                  </a:cubicBezTo>
                  <a:cubicBezTo>
                    <a:pt x="420" y="451"/>
                    <a:pt x="420" y="451"/>
                    <a:pt x="420" y="451"/>
                  </a:cubicBezTo>
                  <a:cubicBezTo>
                    <a:pt x="439" y="464"/>
                    <a:pt x="439" y="464"/>
                    <a:pt x="439" y="464"/>
                  </a:cubicBezTo>
                  <a:cubicBezTo>
                    <a:pt x="465" y="438"/>
                    <a:pt x="465" y="438"/>
                    <a:pt x="465" y="438"/>
                  </a:cubicBezTo>
                  <a:cubicBezTo>
                    <a:pt x="452" y="419"/>
                    <a:pt x="452" y="419"/>
                    <a:pt x="452" y="419"/>
                  </a:cubicBezTo>
                  <a:cubicBezTo>
                    <a:pt x="438" y="405"/>
                    <a:pt x="438" y="405"/>
                    <a:pt x="438" y="405"/>
                  </a:cubicBezTo>
                  <a:cubicBezTo>
                    <a:pt x="447" y="394"/>
                    <a:pt x="455" y="383"/>
                    <a:pt x="462" y="370"/>
                  </a:cubicBezTo>
                  <a:cubicBezTo>
                    <a:pt x="479" y="377"/>
                    <a:pt x="479" y="377"/>
                    <a:pt x="479" y="377"/>
                  </a:cubicBezTo>
                  <a:cubicBezTo>
                    <a:pt x="502" y="383"/>
                    <a:pt x="502" y="383"/>
                    <a:pt x="502" y="383"/>
                  </a:cubicBezTo>
                  <a:cubicBezTo>
                    <a:pt x="516" y="348"/>
                    <a:pt x="516" y="348"/>
                    <a:pt x="516" y="348"/>
                  </a:cubicBezTo>
                  <a:cubicBezTo>
                    <a:pt x="496" y="335"/>
                    <a:pt x="496" y="335"/>
                    <a:pt x="496" y="335"/>
                  </a:cubicBezTo>
                  <a:cubicBezTo>
                    <a:pt x="479" y="328"/>
                    <a:pt x="479" y="328"/>
                    <a:pt x="479" y="328"/>
                  </a:cubicBezTo>
                  <a:cubicBezTo>
                    <a:pt x="483" y="315"/>
                    <a:pt x="486" y="301"/>
                    <a:pt x="487" y="287"/>
                  </a:cubicBezTo>
                  <a:lnTo>
                    <a:pt x="506" y="287"/>
                  </a:lnTo>
                  <a:close/>
                  <a:moveTo>
                    <a:pt x="265" y="290"/>
                  </a:moveTo>
                  <a:cubicBezTo>
                    <a:pt x="251" y="290"/>
                    <a:pt x="239" y="278"/>
                    <a:pt x="239" y="264"/>
                  </a:cubicBezTo>
                  <a:cubicBezTo>
                    <a:pt x="239" y="250"/>
                    <a:pt x="251" y="238"/>
                    <a:pt x="265" y="238"/>
                  </a:cubicBezTo>
                  <a:cubicBezTo>
                    <a:pt x="279" y="238"/>
                    <a:pt x="291" y="250"/>
                    <a:pt x="291" y="264"/>
                  </a:cubicBezTo>
                  <a:cubicBezTo>
                    <a:pt x="291" y="278"/>
                    <a:pt x="279" y="290"/>
                    <a:pt x="265" y="290"/>
                  </a:cubicBez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22225">
              <a:gradFill flip="none" rotWithShape="1">
                <a:gsLst>
                  <a:gs pos="75000">
                    <a:srgbClr val="151F5E"/>
                  </a:gs>
                  <a:gs pos="59000">
                    <a:srgbClr val="FCFCFC"/>
                  </a:gs>
                  <a:gs pos="32000">
                    <a:srgbClr val="151F5E"/>
                  </a:gs>
                  <a:gs pos="11000">
                    <a:schemeClr val="bg1"/>
                  </a:gs>
                  <a:gs pos="91000">
                    <a:schemeClr val="bg1"/>
                  </a:gs>
                </a:gsLst>
                <a:lin ang="2700000" scaled="1"/>
                <a:tileRect/>
              </a:gradFill>
            </a:ln>
            <a:effectLst>
              <a:glow rad="495300">
                <a:srgbClr val="150A48">
                  <a:alpha val="25000"/>
                </a:srgbClr>
              </a:glow>
              <a:outerShdw blurRad="228600" dist="76200" dir="2700000" algn="tl" rotWithShape="0">
                <a:prstClr val="black">
                  <a:alpha val="5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5405438" y="2741613"/>
              <a:ext cx="1376363" cy="1381125"/>
            </a:xfrm>
            <a:custGeom>
              <a:avLst/>
              <a:gdLst>
                <a:gd name="T0" fmla="*/ 184 w 367"/>
                <a:gd name="T1" fmla="*/ 0 h 368"/>
                <a:gd name="T2" fmla="*/ 0 w 367"/>
                <a:gd name="T3" fmla="*/ 184 h 368"/>
                <a:gd name="T4" fmla="*/ 184 w 367"/>
                <a:gd name="T5" fmla="*/ 368 h 368"/>
                <a:gd name="T6" fmla="*/ 367 w 367"/>
                <a:gd name="T7" fmla="*/ 184 h 368"/>
                <a:gd name="T8" fmla="*/ 184 w 367"/>
                <a:gd name="T9" fmla="*/ 0 h 368"/>
                <a:gd name="T10" fmla="*/ 184 w 367"/>
                <a:gd name="T11" fmla="*/ 250 h 368"/>
                <a:gd name="T12" fmla="*/ 118 w 367"/>
                <a:gd name="T13" fmla="*/ 184 h 368"/>
                <a:gd name="T14" fmla="*/ 184 w 367"/>
                <a:gd name="T15" fmla="*/ 118 h 368"/>
                <a:gd name="T16" fmla="*/ 250 w 367"/>
                <a:gd name="T17" fmla="*/ 184 h 368"/>
                <a:gd name="T18" fmla="*/ 184 w 367"/>
                <a:gd name="T19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7" h="368">
                  <a:moveTo>
                    <a:pt x="184" y="0"/>
                  </a:moveTo>
                  <a:cubicBezTo>
                    <a:pt x="83" y="0"/>
                    <a:pt x="0" y="83"/>
                    <a:pt x="0" y="184"/>
                  </a:cubicBezTo>
                  <a:cubicBezTo>
                    <a:pt x="0" y="285"/>
                    <a:pt x="83" y="368"/>
                    <a:pt x="184" y="368"/>
                  </a:cubicBezTo>
                  <a:cubicBezTo>
                    <a:pt x="285" y="368"/>
                    <a:pt x="367" y="285"/>
                    <a:pt x="367" y="184"/>
                  </a:cubicBezTo>
                  <a:cubicBezTo>
                    <a:pt x="367" y="83"/>
                    <a:pt x="285" y="0"/>
                    <a:pt x="184" y="0"/>
                  </a:cubicBezTo>
                  <a:close/>
                  <a:moveTo>
                    <a:pt x="184" y="250"/>
                  </a:moveTo>
                  <a:cubicBezTo>
                    <a:pt x="148" y="250"/>
                    <a:pt x="118" y="220"/>
                    <a:pt x="118" y="184"/>
                  </a:cubicBezTo>
                  <a:cubicBezTo>
                    <a:pt x="118" y="148"/>
                    <a:pt x="148" y="118"/>
                    <a:pt x="184" y="118"/>
                  </a:cubicBezTo>
                  <a:cubicBezTo>
                    <a:pt x="220" y="118"/>
                    <a:pt x="250" y="148"/>
                    <a:pt x="250" y="184"/>
                  </a:cubicBezTo>
                  <a:cubicBezTo>
                    <a:pt x="250" y="220"/>
                    <a:pt x="220" y="250"/>
                    <a:pt x="184" y="250"/>
                  </a:cubicBez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22225">
              <a:gradFill flip="none" rotWithShape="1">
                <a:gsLst>
                  <a:gs pos="75000">
                    <a:srgbClr val="151F5E"/>
                  </a:gs>
                  <a:gs pos="59000">
                    <a:srgbClr val="FCFCFC"/>
                  </a:gs>
                  <a:gs pos="32000">
                    <a:srgbClr val="151F5E"/>
                  </a:gs>
                  <a:gs pos="11000">
                    <a:schemeClr val="bg1"/>
                  </a:gs>
                  <a:gs pos="91000">
                    <a:schemeClr val="bg1"/>
                  </a:gs>
                </a:gsLst>
                <a:lin ang="2700000" scaled="1"/>
                <a:tileRect/>
              </a:gradFill>
            </a:ln>
            <a:effectLst>
              <a:glow rad="495300">
                <a:srgbClr val="150A48">
                  <a:alpha val="25000"/>
                </a:srgbClr>
              </a:glow>
              <a:outerShdw blurRad="228600" dist="76200" dir="2700000" algn="tl" rotWithShape="0">
                <a:prstClr val="black">
                  <a:alpha val="5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064410" y="2559002"/>
            <a:ext cx="1658181" cy="1682476"/>
            <a:chOff x="5803900" y="2852738"/>
            <a:chExt cx="1300163" cy="1319212"/>
          </a:xfrm>
          <a:solidFill>
            <a:schemeClr val="bg1">
              <a:alpha val="40000"/>
            </a:schemeClr>
          </a:solidFill>
          <a:effectLst/>
        </p:grpSpPr>
        <p:sp>
          <p:nvSpPr>
            <p:cNvPr id="13" name="Freeform 18"/>
            <p:cNvSpPr>
              <a:spLocks noEditPoints="1"/>
            </p:cNvSpPr>
            <p:nvPr/>
          </p:nvSpPr>
          <p:spPr bwMode="auto">
            <a:xfrm>
              <a:off x="5803900" y="2852738"/>
              <a:ext cx="1300163" cy="1319212"/>
            </a:xfrm>
            <a:custGeom>
              <a:avLst/>
              <a:gdLst>
                <a:gd name="T0" fmla="*/ 309 w 347"/>
                <a:gd name="T1" fmla="*/ 176 h 352"/>
                <a:gd name="T2" fmla="*/ 326 w 347"/>
                <a:gd name="T3" fmla="*/ 150 h 352"/>
                <a:gd name="T4" fmla="*/ 335 w 347"/>
                <a:gd name="T5" fmla="*/ 103 h 352"/>
                <a:gd name="T6" fmla="*/ 294 w 347"/>
                <a:gd name="T7" fmla="*/ 113 h 352"/>
                <a:gd name="T8" fmla="*/ 282 w 347"/>
                <a:gd name="T9" fmla="*/ 65 h 352"/>
                <a:gd name="T10" fmla="*/ 262 w 347"/>
                <a:gd name="T11" fmla="*/ 22 h 352"/>
                <a:gd name="T12" fmla="*/ 234 w 347"/>
                <a:gd name="T13" fmla="*/ 54 h 352"/>
                <a:gd name="T14" fmla="*/ 196 w 347"/>
                <a:gd name="T15" fmla="*/ 23 h 352"/>
                <a:gd name="T16" fmla="*/ 155 w 347"/>
                <a:gd name="T17" fmla="*/ 0 h 352"/>
                <a:gd name="T18" fmla="*/ 151 w 347"/>
                <a:gd name="T19" fmla="*/ 42 h 352"/>
                <a:gd name="T20" fmla="*/ 102 w 347"/>
                <a:gd name="T21" fmla="*/ 39 h 352"/>
                <a:gd name="T22" fmla="*/ 55 w 347"/>
                <a:gd name="T23" fmla="*/ 44 h 352"/>
                <a:gd name="T24" fmla="*/ 77 w 347"/>
                <a:gd name="T25" fmla="*/ 81 h 352"/>
                <a:gd name="T26" fmla="*/ 35 w 347"/>
                <a:gd name="T27" fmla="*/ 107 h 352"/>
                <a:gd name="T28" fmla="*/ 0 w 347"/>
                <a:gd name="T29" fmla="*/ 139 h 352"/>
                <a:gd name="T30" fmla="*/ 39 w 347"/>
                <a:gd name="T31" fmla="*/ 156 h 352"/>
                <a:gd name="T32" fmla="*/ 39 w 347"/>
                <a:gd name="T33" fmla="*/ 195 h 352"/>
                <a:gd name="T34" fmla="*/ 0 w 347"/>
                <a:gd name="T35" fmla="*/ 212 h 352"/>
                <a:gd name="T36" fmla="*/ 35 w 347"/>
                <a:gd name="T37" fmla="*/ 244 h 352"/>
                <a:gd name="T38" fmla="*/ 77 w 347"/>
                <a:gd name="T39" fmla="*/ 271 h 352"/>
                <a:gd name="T40" fmla="*/ 55 w 347"/>
                <a:gd name="T41" fmla="*/ 307 h 352"/>
                <a:gd name="T42" fmla="*/ 102 w 347"/>
                <a:gd name="T43" fmla="*/ 313 h 352"/>
                <a:gd name="T44" fmla="*/ 151 w 347"/>
                <a:gd name="T45" fmla="*/ 309 h 352"/>
                <a:gd name="T46" fmla="*/ 155 w 347"/>
                <a:gd name="T47" fmla="*/ 352 h 352"/>
                <a:gd name="T48" fmla="*/ 196 w 347"/>
                <a:gd name="T49" fmla="*/ 329 h 352"/>
                <a:gd name="T50" fmla="*/ 234 w 347"/>
                <a:gd name="T51" fmla="*/ 297 h 352"/>
                <a:gd name="T52" fmla="*/ 262 w 347"/>
                <a:gd name="T53" fmla="*/ 329 h 352"/>
                <a:gd name="T54" fmla="*/ 282 w 347"/>
                <a:gd name="T55" fmla="*/ 286 h 352"/>
                <a:gd name="T56" fmla="*/ 294 w 347"/>
                <a:gd name="T57" fmla="*/ 239 h 352"/>
                <a:gd name="T58" fmla="*/ 335 w 347"/>
                <a:gd name="T59" fmla="*/ 248 h 352"/>
                <a:gd name="T60" fmla="*/ 326 w 347"/>
                <a:gd name="T61" fmla="*/ 201 h 352"/>
                <a:gd name="T62" fmla="*/ 174 w 347"/>
                <a:gd name="T63" fmla="*/ 201 h 352"/>
                <a:gd name="T64" fmla="*/ 174 w 347"/>
                <a:gd name="T65" fmla="*/ 150 h 352"/>
                <a:gd name="T66" fmla="*/ 174 w 347"/>
                <a:gd name="T67" fmla="*/ 201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47" h="352">
                  <a:moveTo>
                    <a:pt x="308" y="195"/>
                  </a:moveTo>
                  <a:cubicBezTo>
                    <a:pt x="309" y="189"/>
                    <a:pt x="309" y="182"/>
                    <a:pt x="309" y="176"/>
                  </a:cubicBezTo>
                  <a:cubicBezTo>
                    <a:pt x="309" y="169"/>
                    <a:pt x="309" y="162"/>
                    <a:pt x="308" y="156"/>
                  </a:cubicBezTo>
                  <a:cubicBezTo>
                    <a:pt x="326" y="150"/>
                    <a:pt x="326" y="150"/>
                    <a:pt x="326" y="150"/>
                  </a:cubicBezTo>
                  <a:cubicBezTo>
                    <a:pt x="347" y="139"/>
                    <a:pt x="347" y="139"/>
                    <a:pt x="347" y="139"/>
                  </a:cubicBezTo>
                  <a:cubicBezTo>
                    <a:pt x="335" y="103"/>
                    <a:pt x="335" y="103"/>
                    <a:pt x="335" y="103"/>
                  </a:cubicBezTo>
                  <a:cubicBezTo>
                    <a:pt x="312" y="107"/>
                    <a:pt x="312" y="107"/>
                    <a:pt x="312" y="107"/>
                  </a:cubicBezTo>
                  <a:cubicBezTo>
                    <a:pt x="294" y="113"/>
                    <a:pt x="294" y="113"/>
                    <a:pt x="294" y="113"/>
                  </a:cubicBezTo>
                  <a:cubicBezTo>
                    <a:pt x="288" y="101"/>
                    <a:pt x="280" y="90"/>
                    <a:pt x="271" y="81"/>
                  </a:cubicBezTo>
                  <a:cubicBezTo>
                    <a:pt x="282" y="65"/>
                    <a:pt x="282" y="65"/>
                    <a:pt x="282" y="65"/>
                  </a:cubicBezTo>
                  <a:cubicBezTo>
                    <a:pt x="292" y="44"/>
                    <a:pt x="292" y="44"/>
                    <a:pt x="292" y="44"/>
                  </a:cubicBezTo>
                  <a:cubicBezTo>
                    <a:pt x="262" y="22"/>
                    <a:pt x="262" y="22"/>
                    <a:pt x="262" y="22"/>
                  </a:cubicBezTo>
                  <a:cubicBezTo>
                    <a:pt x="245" y="39"/>
                    <a:pt x="245" y="39"/>
                    <a:pt x="245" y="39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22" y="48"/>
                    <a:pt x="210" y="44"/>
                    <a:pt x="196" y="42"/>
                  </a:cubicBezTo>
                  <a:cubicBezTo>
                    <a:pt x="196" y="23"/>
                    <a:pt x="196" y="23"/>
                    <a:pt x="196" y="23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42"/>
                    <a:pt x="151" y="42"/>
                    <a:pt x="151" y="42"/>
                  </a:cubicBezTo>
                  <a:cubicBezTo>
                    <a:pt x="138" y="44"/>
                    <a:pt x="125" y="48"/>
                    <a:pt x="113" y="54"/>
                  </a:cubicBezTo>
                  <a:cubicBezTo>
                    <a:pt x="102" y="39"/>
                    <a:pt x="102" y="39"/>
                    <a:pt x="102" y="39"/>
                  </a:cubicBezTo>
                  <a:cubicBezTo>
                    <a:pt x="85" y="22"/>
                    <a:pt x="85" y="22"/>
                    <a:pt x="85" y="22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65" y="65"/>
                    <a:pt x="65" y="65"/>
                    <a:pt x="65" y="65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67" y="90"/>
                    <a:pt x="60" y="101"/>
                    <a:pt x="53" y="113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21" y="150"/>
                    <a:pt x="21" y="150"/>
                    <a:pt x="21" y="150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8" y="162"/>
                    <a:pt x="38" y="169"/>
                    <a:pt x="38" y="176"/>
                  </a:cubicBezTo>
                  <a:cubicBezTo>
                    <a:pt x="38" y="182"/>
                    <a:pt x="38" y="189"/>
                    <a:pt x="39" y="195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0" y="212"/>
                    <a:pt x="0" y="212"/>
                    <a:pt x="0" y="212"/>
                  </a:cubicBezTo>
                  <a:cubicBezTo>
                    <a:pt x="12" y="248"/>
                    <a:pt x="12" y="248"/>
                    <a:pt x="12" y="248"/>
                  </a:cubicBezTo>
                  <a:cubicBezTo>
                    <a:pt x="35" y="244"/>
                    <a:pt x="35" y="244"/>
                    <a:pt x="35" y="244"/>
                  </a:cubicBezTo>
                  <a:cubicBezTo>
                    <a:pt x="53" y="239"/>
                    <a:pt x="53" y="239"/>
                    <a:pt x="53" y="239"/>
                  </a:cubicBezTo>
                  <a:cubicBezTo>
                    <a:pt x="60" y="250"/>
                    <a:pt x="67" y="261"/>
                    <a:pt x="77" y="271"/>
                  </a:cubicBezTo>
                  <a:cubicBezTo>
                    <a:pt x="65" y="286"/>
                    <a:pt x="65" y="286"/>
                    <a:pt x="65" y="286"/>
                  </a:cubicBezTo>
                  <a:cubicBezTo>
                    <a:pt x="55" y="307"/>
                    <a:pt x="55" y="307"/>
                    <a:pt x="55" y="307"/>
                  </a:cubicBezTo>
                  <a:cubicBezTo>
                    <a:pt x="85" y="329"/>
                    <a:pt x="85" y="329"/>
                    <a:pt x="85" y="329"/>
                  </a:cubicBezTo>
                  <a:cubicBezTo>
                    <a:pt x="102" y="313"/>
                    <a:pt x="102" y="313"/>
                    <a:pt x="102" y="313"/>
                  </a:cubicBezTo>
                  <a:cubicBezTo>
                    <a:pt x="113" y="297"/>
                    <a:pt x="113" y="297"/>
                    <a:pt x="113" y="297"/>
                  </a:cubicBezTo>
                  <a:cubicBezTo>
                    <a:pt x="125" y="303"/>
                    <a:pt x="138" y="307"/>
                    <a:pt x="151" y="309"/>
                  </a:cubicBezTo>
                  <a:cubicBezTo>
                    <a:pt x="151" y="329"/>
                    <a:pt x="151" y="329"/>
                    <a:pt x="151" y="329"/>
                  </a:cubicBezTo>
                  <a:cubicBezTo>
                    <a:pt x="155" y="352"/>
                    <a:pt x="155" y="352"/>
                    <a:pt x="155" y="352"/>
                  </a:cubicBezTo>
                  <a:cubicBezTo>
                    <a:pt x="192" y="352"/>
                    <a:pt x="192" y="352"/>
                    <a:pt x="192" y="352"/>
                  </a:cubicBezTo>
                  <a:cubicBezTo>
                    <a:pt x="196" y="329"/>
                    <a:pt x="196" y="329"/>
                    <a:pt x="196" y="329"/>
                  </a:cubicBezTo>
                  <a:cubicBezTo>
                    <a:pt x="196" y="309"/>
                    <a:pt x="196" y="309"/>
                    <a:pt x="196" y="309"/>
                  </a:cubicBezTo>
                  <a:cubicBezTo>
                    <a:pt x="210" y="307"/>
                    <a:pt x="222" y="303"/>
                    <a:pt x="234" y="297"/>
                  </a:cubicBezTo>
                  <a:cubicBezTo>
                    <a:pt x="245" y="313"/>
                    <a:pt x="245" y="313"/>
                    <a:pt x="245" y="313"/>
                  </a:cubicBezTo>
                  <a:cubicBezTo>
                    <a:pt x="262" y="329"/>
                    <a:pt x="262" y="329"/>
                    <a:pt x="262" y="329"/>
                  </a:cubicBezTo>
                  <a:cubicBezTo>
                    <a:pt x="292" y="307"/>
                    <a:pt x="292" y="307"/>
                    <a:pt x="292" y="307"/>
                  </a:cubicBezTo>
                  <a:cubicBezTo>
                    <a:pt x="282" y="286"/>
                    <a:pt x="282" y="286"/>
                    <a:pt x="282" y="286"/>
                  </a:cubicBezTo>
                  <a:cubicBezTo>
                    <a:pt x="271" y="271"/>
                    <a:pt x="271" y="271"/>
                    <a:pt x="271" y="271"/>
                  </a:cubicBezTo>
                  <a:cubicBezTo>
                    <a:pt x="280" y="261"/>
                    <a:pt x="288" y="250"/>
                    <a:pt x="294" y="239"/>
                  </a:cubicBezTo>
                  <a:cubicBezTo>
                    <a:pt x="312" y="244"/>
                    <a:pt x="312" y="244"/>
                    <a:pt x="312" y="244"/>
                  </a:cubicBezTo>
                  <a:cubicBezTo>
                    <a:pt x="335" y="248"/>
                    <a:pt x="335" y="248"/>
                    <a:pt x="335" y="248"/>
                  </a:cubicBezTo>
                  <a:cubicBezTo>
                    <a:pt x="347" y="212"/>
                    <a:pt x="347" y="212"/>
                    <a:pt x="347" y="212"/>
                  </a:cubicBezTo>
                  <a:cubicBezTo>
                    <a:pt x="326" y="201"/>
                    <a:pt x="326" y="201"/>
                    <a:pt x="326" y="201"/>
                  </a:cubicBezTo>
                  <a:lnTo>
                    <a:pt x="308" y="195"/>
                  </a:lnTo>
                  <a:close/>
                  <a:moveTo>
                    <a:pt x="174" y="201"/>
                  </a:moveTo>
                  <a:cubicBezTo>
                    <a:pt x="159" y="201"/>
                    <a:pt x="148" y="190"/>
                    <a:pt x="148" y="176"/>
                  </a:cubicBezTo>
                  <a:cubicBezTo>
                    <a:pt x="148" y="162"/>
                    <a:pt x="159" y="150"/>
                    <a:pt x="174" y="150"/>
                  </a:cubicBezTo>
                  <a:cubicBezTo>
                    <a:pt x="188" y="150"/>
                    <a:pt x="199" y="162"/>
                    <a:pt x="199" y="176"/>
                  </a:cubicBezTo>
                  <a:cubicBezTo>
                    <a:pt x="199" y="190"/>
                    <a:pt x="188" y="201"/>
                    <a:pt x="174" y="201"/>
                  </a:cubicBez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22225">
              <a:gradFill flip="none" rotWithShape="1">
                <a:gsLst>
                  <a:gs pos="75000">
                    <a:srgbClr val="151F5E"/>
                  </a:gs>
                  <a:gs pos="59000">
                    <a:srgbClr val="FCFCFC"/>
                  </a:gs>
                  <a:gs pos="32000">
                    <a:srgbClr val="151F5E"/>
                  </a:gs>
                  <a:gs pos="11000">
                    <a:schemeClr val="bg1"/>
                  </a:gs>
                  <a:gs pos="91000">
                    <a:schemeClr val="bg1"/>
                  </a:gs>
                </a:gsLst>
                <a:lin ang="2700000" scaled="1"/>
                <a:tileRect/>
              </a:gradFill>
            </a:ln>
            <a:effectLst>
              <a:glow rad="495300">
                <a:srgbClr val="150A48">
                  <a:alpha val="25000"/>
                </a:srgbClr>
              </a:glow>
              <a:outerShdw blurRad="228600" dist="76200" dir="2700000" algn="tl" rotWithShape="0">
                <a:prstClr val="black">
                  <a:alpha val="5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sp>
          <p:nvSpPr>
            <p:cNvPr id="14" name="Freeform 19"/>
            <p:cNvSpPr>
              <a:spLocks noEditPoints="1"/>
            </p:cNvSpPr>
            <p:nvPr/>
          </p:nvSpPr>
          <p:spPr bwMode="auto">
            <a:xfrm>
              <a:off x="6080125" y="3136900"/>
              <a:ext cx="747713" cy="746125"/>
            </a:xfrm>
            <a:custGeom>
              <a:avLst/>
              <a:gdLst>
                <a:gd name="T0" fmla="*/ 100 w 199"/>
                <a:gd name="T1" fmla="*/ 0 h 199"/>
                <a:gd name="T2" fmla="*/ 0 w 199"/>
                <a:gd name="T3" fmla="*/ 100 h 199"/>
                <a:gd name="T4" fmla="*/ 100 w 199"/>
                <a:gd name="T5" fmla="*/ 199 h 199"/>
                <a:gd name="T6" fmla="*/ 199 w 199"/>
                <a:gd name="T7" fmla="*/ 100 h 199"/>
                <a:gd name="T8" fmla="*/ 100 w 199"/>
                <a:gd name="T9" fmla="*/ 0 h 199"/>
                <a:gd name="T10" fmla="*/ 100 w 199"/>
                <a:gd name="T11" fmla="*/ 150 h 199"/>
                <a:gd name="T12" fmla="*/ 49 w 199"/>
                <a:gd name="T13" fmla="*/ 100 h 199"/>
                <a:gd name="T14" fmla="*/ 100 w 199"/>
                <a:gd name="T15" fmla="*/ 49 h 199"/>
                <a:gd name="T16" fmla="*/ 150 w 199"/>
                <a:gd name="T17" fmla="*/ 100 h 199"/>
                <a:gd name="T18" fmla="*/ 100 w 199"/>
                <a:gd name="T19" fmla="*/ 150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9" h="199">
                  <a:moveTo>
                    <a:pt x="100" y="0"/>
                  </a:moveTo>
                  <a:cubicBezTo>
                    <a:pt x="45" y="0"/>
                    <a:pt x="0" y="45"/>
                    <a:pt x="0" y="100"/>
                  </a:cubicBezTo>
                  <a:cubicBezTo>
                    <a:pt x="0" y="155"/>
                    <a:pt x="45" y="199"/>
                    <a:pt x="100" y="199"/>
                  </a:cubicBezTo>
                  <a:cubicBezTo>
                    <a:pt x="155" y="199"/>
                    <a:pt x="199" y="155"/>
                    <a:pt x="199" y="100"/>
                  </a:cubicBezTo>
                  <a:cubicBezTo>
                    <a:pt x="199" y="45"/>
                    <a:pt x="155" y="0"/>
                    <a:pt x="100" y="0"/>
                  </a:cubicBezTo>
                  <a:close/>
                  <a:moveTo>
                    <a:pt x="100" y="150"/>
                  </a:moveTo>
                  <a:cubicBezTo>
                    <a:pt x="72" y="150"/>
                    <a:pt x="49" y="128"/>
                    <a:pt x="49" y="100"/>
                  </a:cubicBezTo>
                  <a:cubicBezTo>
                    <a:pt x="49" y="72"/>
                    <a:pt x="72" y="49"/>
                    <a:pt x="100" y="49"/>
                  </a:cubicBezTo>
                  <a:cubicBezTo>
                    <a:pt x="127" y="49"/>
                    <a:pt x="150" y="72"/>
                    <a:pt x="150" y="100"/>
                  </a:cubicBezTo>
                  <a:cubicBezTo>
                    <a:pt x="150" y="128"/>
                    <a:pt x="127" y="150"/>
                    <a:pt x="100" y="150"/>
                  </a:cubicBez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22225">
              <a:gradFill flip="none" rotWithShape="1">
                <a:gsLst>
                  <a:gs pos="75000">
                    <a:srgbClr val="151F5E"/>
                  </a:gs>
                  <a:gs pos="59000">
                    <a:srgbClr val="FCFCFC"/>
                  </a:gs>
                  <a:gs pos="32000">
                    <a:srgbClr val="151F5E"/>
                  </a:gs>
                  <a:gs pos="11000">
                    <a:schemeClr val="bg1"/>
                  </a:gs>
                  <a:gs pos="91000">
                    <a:schemeClr val="bg1"/>
                  </a:gs>
                </a:gsLst>
                <a:lin ang="2700000" scaled="1"/>
                <a:tileRect/>
              </a:gradFill>
            </a:ln>
            <a:effectLst>
              <a:glow rad="495300">
                <a:srgbClr val="150A48">
                  <a:alpha val="25000"/>
                </a:srgbClr>
              </a:glow>
              <a:outerShdw blurRad="228600" dist="76200" dir="2700000" algn="tl" rotWithShape="0">
                <a:prstClr val="black">
                  <a:alpha val="5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491811" y="2866746"/>
            <a:ext cx="2014518" cy="2012493"/>
            <a:chOff x="5305425" y="2638425"/>
            <a:chExt cx="1579563" cy="1577975"/>
          </a:xfrm>
          <a:solidFill>
            <a:schemeClr val="bg1">
              <a:alpha val="40000"/>
            </a:schemeClr>
          </a:solidFill>
          <a:effectLst/>
        </p:grpSpPr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5305425" y="2638425"/>
              <a:ext cx="1579563" cy="1577975"/>
            </a:xfrm>
            <a:custGeom>
              <a:avLst/>
              <a:gdLst>
                <a:gd name="T0" fmla="*/ 421 w 421"/>
                <a:gd name="T1" fmla="*/ 229 h 421"/>
                <a:gd name="T2" fmla="*/ 398 w 421"/>
                <a:gd name="T3" fmla="*/ 188 h 421"/>
                <a:gd name="T4" fmla="*/ 367 w 421"/>
                <a:gd name="T5" fmla="*/ 146 h 421"/>
                <a:gd name="T6" fmla="*/ 402 w 421"/>
                <a:gd name="T7" fmla="*/ 122 h 421"/>
                <a:gd name="T8" fmla="*/ 361 w 421"/>
                <a:gd name="T9" fmla="*/ 97 h 421"/>
                <a:gd name="T10" fmla="*/ 314 w 421"/>
                <a:gd name="T11" fmla="*/ 77 h 421"/>
                <a:gd name="T12" fmla="*/ 332 w 421"/>
                <a:gd name="T13" fmla="*/ 38 h 421"/>
                <a:gd name="T14" fmla="*/ 285 w 421"/>
                <a:gd name="T15" fmla="*/ 37 h 421"/>
                <a:gd name="T16" fmla="*/ 233 w 421"/>
                <a:gd name="T17" fmla="*/ 43 h 421"/>
                <a:gd name="T18" fmla="*/ 229 w 421"/>
                <a:gd name="T19" fmla="*/ 0 h 421"/>
                <a:gd name="T20" fmla="*/ 188 w 421"/>
                <a:gd name="T21" fmla="*/ 23 h 421"/>
                <a:gd name="T22" fmla="*/ 146 w 421"/>
                <a:gd name="T23" fmla="*/ 54 h 421"/>
                <a:gd name="T24" fmla="*/ 122 w 421"/>
                <a:gd name="T25" fmla="*/ 19 h 421"/>
                <a:gd name="T26" fmla="*/ 98 w 421"/>
                <a:gd name="T27" fmla="*/ 60 h 421"/>
                <a:gd name="T28" fmla="*/ 77 w 421"/>
                <a:gd name="T29" fmla="*/ 107 h 421"/>
                <a:gd name="T30" fmla="*/ 38 w 421"/>
                <a:gd name="T31" fmla="*/ 89 h 421"/>
                <a:gd name="T32" fmla="*/ 37 w 421"/>
                <a:gd name="T33" fmla="*/ 136 h 421"/>
                <a:gd name="T34" fmla="*/ 43 w 421"/>
                <a:gd name="T35" fmla="*/ 188 h 421"/>
                <a:gd name="T36" fmla="*/ 0 w 421"/>
                <a:gd name="T37" fmla="*/ 192 h 421"/>
                <a:gd name="T38" fmla="*/ 24 w 421"/>
                <a:gd name="T39" fmla="*/ 233 h 421"/>
                <a:gd name="T40" fmla="*/ 54 w 421"/>
                <a:gd name="T41" fmla="*/ 274 h 421"/>
                <a:gd name="T42" fmla="*/ 19 w 421"/>
                <a:gd name="T43" fmla="*/ 299 h 421"/>
                <a:gd name="T44" fmla="*/ 60 w 421"/>
                <a:gd name="T45" fmla="*/ 323 h 421"/>
                <a:gd name="T46" fmla="*/ 107 w 421"/>
                <a:gd name="T47" fmla="*/ 344 h 421"/>
                <a:gd name="T48" fmla="*/ 89 w 421"/>
                <a:gd name="T49" fmla="*/ 383 h 421"/>
                <a:gd name="T50" fmla="*/ 137 w 421"/>
                <a:gd name="T51" fmla="*/ 384 h 421"/>
                <a:gd name="T52" fmla="*/ 188 w 421"/>
                <a:gd name="T53" fmla="*/ 378 h 421"/>
                <a:gd name="T54" fmla="*/ 192 w 421"/>
                <a:gd name="T55" fmla="*/ 421 h 421"/>
                <a:gd name="T56" fmla="*/ 233 w 421"/>
                <a:gd name="T57" fmla="*/ 397 h 421"/>
                <a:gd name="T58" fmla="*/ 275 w 421"/>
                <a:gd name="T59" fmla="*/ 367 h 421"/>
                <a:gd name="T60" fmla="*/ 299 w 421"/>
                <a:gd name="T61" fmla="*/ 402 h 421"/>
                <a:gd name="T62" fmla="*/ 324 w 421"/>
                <a:gd name="T63" fmla="*/ 361 h 421"/>
                <a:gd name="T64" fmla="*/ 344 w 421"/>
                <a:gd name="T65" fmla="*/ 314 h 421"/>
                <a:gd name="T66" fmla="*/ 383 w 421"/>
                <a:gd name="T67" fmla="*/ 332 h 421"/>
                <a:gd name="T68" fmla="*/ 384 w 421"/>
                <a:gd name="T69" fmla="*/ 284 h 421"/>
                <a:gd name="T70" fmla="*/ 378 w 421"/>
                <a:gd name="T71" fmla="*/ 233 h 421"/>
                <a:gd name="T72" fmla="*/ 211 w 421"/>
                <a:gd name="T73" fmla="*/ 236 h 421"/>
                <a:gd name="T74" fmla="*/ 211 w 421"/>
                <a:gd name="T75" fmla="*/ 185 h 421"/>
                <a:gd name="T76" fmla="*/ 211 w 421"/>
                <a:gd name="T77" fmla="*/ 236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21" h="421">
                  <a:moveTo>
                    <a:pt x="398" y="233"/>
                  </a:moveTo>
                  <a:cubicBezTo>
                    <a:pt x="421" y="229"/>
                    <a:pt x="421" y="229"/>
                    <a:pt x="421" y="229"/>
                  </a:cubicBezTo>
                  <a:cubicBezTo>
                    <a:pt x="421" y="192"/>
                    <a:pt x="421" y="192"/>
                    <a:pt x="421" y="192"/>
                  </a:cubicBezTo>
                  <a:cubicBezTo>
                    <a:pt x="398" y="188"/>
                    <a:pt x="398" y="188"/>
                    <a:pt x="398" y="188"/>
                  </a:cubicBezTo>
                  <a:cubicBezTo>
                    <a:pt x="378" y="188"/>
                    <a:pt x="378" y="188"/>
                    <a:pt x="378" y="188"/>
                  </a:cubicBezTo>
                  <a:cubicBezTo>
                    <a:pt x="376" y="173"/>
                    <a:pt x="372" y="159"/>
                    <a:pt x="367" y="14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402" y="122"/>
                    <a:pt x="402" y="122"/>
                    <a:pt x="402" y="122"/>
                  </a:cubicBezTo>
                  <a:cubicBezTo>
                    <a:pt x="383" y="89"/>
                    <a:pt x="383" y="89"/>
                    <a:pt x="383" y="89"/>
                  </a:cubicBezTo>
                  <a:cubicBezTo>
                    <a:pt x="361" y="97"/>
                    <a:pt x="361" y="97"/>
                    <a:pt x="361" y="97"/>
                  </a:cubicBezTo>
                  <a:cubicBezTo>
                    <a:pt x="344" y="107"/>
                    <a:pt x="344" y="107"/>
                    <a:pt x="344" y="107"/>
                  </a:cubicBezTo>
                  <a:cubicBezTo>
                    <a:pt x="336" y="96"/>
                    <a:pt x="325" y="85"/>
                    <a:pt x="314" y="77"/>
                  </a:cubicBezTo>
                  <a:cubicBezTo>
                    <a:pt x="324" y="60"/>
                    <a:pt x="324" y="60"/>
                    <a:pt x="324" y="60"/>
                  </a:cubicBezTo>
                  <a:cubicBezTo>
                    <a:pt x="332" y="38"/>
                    <a:pt x="332" y="38"/>
                    <a:pt x="332" y="38"/>
                  </a:cubicBezTo>
                  <a:cubicBezTo>
                    <a:pt x="299" y="19"/>
                    <a:pt x="299" y="19"/>
                    <a:pt x="299" y="19"/>
                  </a:cubicBezTo>
                  <a:cubicBezTo>
                    <a:pt x="285" y="37"/>
                    <a:pt x="285" y="37"/>
                    <a:pt x="285" y="37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62" y="49"/>
                    <a:pt x="248" y="45"/>
                    <a:pt x="233" y="43"/>
                  </a:cubicBezTo>
                  <a:cubicBezTo>
                    <a:pt x="233" y="23"/>
                    <a:pt x="233" y="23"/>
                    <a:pt x="233" y="23"/>
                  </a:cubicBezTo>
                  <a:cubicBezTo>
                    <a:pt x="229" y="0"/>
                    <a:pt x="229" y="0"/>
                    <a:pt x="229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8" y="23"/>
                    <a:pt x="188" y="23"/>
                    <a:pt x="188" y="23"/>
                  </a:cubicBezTo>
                  <a:cubicBezTo>
                    <a:pt x="188" y="43"/>
                    <a:pt x="188" y="43"/>
                    <a:pt x="188" y="43"/>
                  </a:cubicBezTo>
                  <a:cubicBezTo>
                    <a:pt x="173" y="45"/>
                    <a:pt x="160" y="49"/>
                    <a:pt x="146" y="54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22" y="19"/>
                    <a:pt x="122" y="19"/>
                    <a:pt x="122" y="19"/>
                  </a:cubicBezTo>
                  <a:cubicBezTo>
                    <a:pt x="89" y="38"/>
                    <a:pt x="89" y="38"/>
                    <a:pt x="89" y="38"/>
                  </a:cubicBezTo>
                  <a:cubicBezTo>
                    <a:pt x="98" y="60"/>
                    <a:pt x="98" y="60"/>
                    <a:pt x="98" y="60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96" y="85"/>
                    <a:pt x="86" y="96"/>
                    <a:pt x="77" y="107"/>
                  </a:cubicBezTo>
                  <a:cubicBezTo>
                    <a:pt x="60" y="97"/>
                    <a:pt x="60" y="97"/>
                    <a:pt x="60" y="97"/>
                  </a:cubicBezTo>
                  <a:cubicBezTo>
                    <a:pt x="38" y="89"/>
                    <a:pt x="38" y="89"/>
                    <a:pt x="38" y="89"/>
                  </a:cubicBezTo>
                  <a:cubicBezTo>
                    <a:pt x="19" y="122"/>
                    <a:pt x="19" y="122"/>
                    <a:pt x="19" y="122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54" y="146"/>
                    <a:pt x="54" y="146"/>
                    <a:pt x="54" y="146"/>
                  </a:cubicBezTo>
                  <a:cubicBezTo>
                    <a:pt x="49" y="159"/>
                    <a:pt x="45" y="173"/>
                    <a:pt x="43" y="188"/>
                  </a:cubicBezTo>
                  <a:cubicBezTo>
                    <a:pt x="24" y="188"/>
                    <a:pt x="24" y="188"/>
                    <a:pt x="24" y="18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43" y="233"/>
                    <a:pt x="43" y="233"/>
                    <a:pt x="43" y="233"/>
                  </a:cubicBezTo>
                  <a:cubicBezTo>
                    <a:pt x="45" y="247"/>
                    <a:pt x="49" y="261"/>
                    <a:pt x="54" y="274"/>
                  </a:cubicBezTo>
                  <a:cubicBezTo>
                    <a:pt x="37" y="284"/>
                    <a:pt x="37" y="284"/>
                    <a:pt x="37" y="284"/>
                  </a:cubicBezTo>
                  <a:cubicBezTo>
                    <a:pt x="19" y="299"/>
                    <a:pt x="19" y="299"/>
                    <a:pt x="19" y="299"/>
                  </a:cubicBezTo>
                  <a:cubicBezTo>
                    <a:pt x="38" y="332"/>
                    <a:pt x="38" y="332"/>
                    <a:pt x="38" y="332"/>
                  </a:cubicBezTo>
                  <a:cubicBezTo>
                    <a:pt x="60" y="323"/>
                    <a:pt x="60" y="323"/>
                    <a:pt x="60" y="323"/>
                  </a:cubicBezTo>
                  <a:cubicBezTo>
                    <a:pt x="77" y="314"/>
                    <a:pt x="77" y="314"/>
                    <a:pt x="77" y="314"/>
                  </a:cubicBezTo>
                  <a:cubicBezTo>
                    <a:pt x="86" y="325"/>
                    <a:pt x="96" y="335"/>
                    <a:pt x="107" y="344"/>
                  </a:cubicBezTo>
                  <a:cubicBezTo>
                    <a:pt x="98" y="361"/>
                    <a:pt x="98" y="361"/>
                    <a:pt x="98" y="361"/>
                  </a:cubicBezTo>
                  <a:cubicBezTo>
                    <a:pt x="89" y="383"/>
                    <a:pt x="89" y="383"/>
                    <a:pt x="89" y="383"/>
                  </a:cubicBezTo>
                  <a:cubicBezTo>
                    <a:pt x="122" y="402"/>
                    <a:pt x="122" y="402"/>
                    <a:pt x="122" y="402"/>
                  </a:cubicBezTo>
                  <a:cubicBezTo>
                    <a:pt x="137" y="384"/>
                    <a:pt x="137" y="384"/>
                    <a:pt x="137" y="384"/>
                  </a:cubicBezTo>
                  <a:cubicBezTo>
                    <a:pt x="146" y="367"/>
                    <a:pt x="146" y="367"/>
                    <a:pt x="146" y="367"/>
                  </a:cubicBezTo>
                  <a:cubicBezTo>
                    <a:pt x="160" y="372"/>
                    <a:pt x="173" y="376"/>
                    <a:pt x="188" y="378"/>
                  </a:cubicBezTo>
                  <a:cubicBezTo>
                    <a:pt x="188" y="397"/>
                    <a:pt x="188" y="397"/>
                    <a:pt x="188" y="397"/>
                  </a:cubicBezTo>
                  <a:cubicBezTo>
                    <a:pt x="192" y="421"/>
                    <a:pt x="192" y="421"/>
                    <a:pt x="192" y="421"/>
                  </a:cubicBezTo>
                  <a:cubicBezTo>
                    <a:pt x="229" y="421"/>
                    <a:pt x="229" y="421"/>
                    <a:pt x="229" y="421"/>
                  </a:cubicBezTo>
                  <a:cubicBezTo>
                    <a:pt x="233" y="397"/>
                    <a:pt x="233" y="397"/>
                    <a:pt x="233" y="397"/>
                  </a:cubicBezTo>
                  <a:cubicBezTo>
                    <a:pt x="233" y="378"/>
                    <a:pt x="233" y="378"/>
                    <a:pt x="233" y="378"/>
                  </a:cubicBezTo>
                  <a:cubicBezTo>
                    <a:pt x="248" y="376"/>
                    <a:pt x="262" y="372"/>
                    <a:pt x="275" y="367"/>
                  </a:cubicBezTo>
                  <a:cubicBezTo>
                    <a:pt x="285" y="384"/>
                    <a:pt x="285" y="384"/>
                    <a:pt x="285" y="384"/>
                  </a:cubicBezTo>
                  <a:cubicBezTo>
                    <a:pt x="299" y="402"/>
                    <a:pt x="299" y="402"/>
                    <a:pt x="299" y="402"/>
                  </a:cubicBezTo>
                  <a:cubicBezTo>
                    <a:pt x="332" y="383"/>
                    <a:pt x="332" y="383"/>
                    <a:pt x="332" y="383"/>
                  </a:cubicBezTo>
                  <a:cubicBezTo>
                    <a:pt x="324" y="361"/>
                    <a:pt x="324" y="361"/>
                    <a:pt x="324" y="361"/>
                  </a:cubicBezTo>
                  <a:cubicBezTo>
                    <a:pt x="314" y="344"/>
                    <a:pt x="314" y="344"/>
                    <a:pt x="314" y="344"/>
                  </a:cubicBezTo>
                  <a:cubicBezTo>
                    <a:pt x="325" y="335"/>
                    <a:pt x="336" y="325"/>
                    <a:pt x="344" y="314"/>
                  </a:cubicBezTo>
                  <a:cubicBezTo>
                    <a:pt x="361" y="323"/>
                    <a:pt x="361" y="323"/>
                    <a:pt x="361" y="323"/>
                  </a:cubicBezTo>
                  <a:cubicBezTo>
                    <a:pt x="383" y="332"/>
                    <a:pt x="383" y="332"/>
                    <a:pt x="383" y="332"/>
                  </a:cubicBezTo>
                  <a:cubicBezTo>
                    <a:pt x="402" y="299"/>
                    <a:pt x="402" y="299"/>
                    <a:pt x="402" y="299"/>
                  </a:cubicBezTo>
                  <a:cubicBezTo>
                    <a:pt x="384" y="284"/>
                    <a:pt x="384" y="284"/>
                    <a:pt x="384" y="284"/>
                  </a:cubicBezTo>
                  <a:cubicBezTo>
                    <a:pt x="367" y="274"/>
                    <a:pt x="367" y="274"/>
                    <a:pt x="367" y="274"/>
                  </a:cubicBezTo>
                  <a:cubicBezTo>
                    <a:pt x="372" y="261"/>
                    <a:pt x="376" y="247"/>
                    <a:pt x="378" y="233"/>
                  </a:cubicBezTo>
                  <a:lnTo>
                    <a:pt x="398" y="233"/>
                  </a:lnTo>
                  <a:close/>
                  <a:moveTo>
                    <a:pt x="211" y="236"/>
                  </a:moveTo>
                  <a:cubicBezTo>
                    <a:pt x="197" y="236"/>
                    <a:pt x="185" y="224"/>
                    <a:pt x="185" y="210"/>
                  </a:cubicBezTo>
                  <a:cubicBezTo>
                    <a:pt x="185" y="196"/>
                    <a:pt x="197" y="185"/>
                    <a:pt x="211" y="185"/>
                  </a:cubicBezTo>
                  <a:cubicBezTo>
                    <a:pt x="225" y="185"/>
                    <a:pt x="236" y="196"/>
                    <a:pt x="236" y="210"/>
                  </a:cubicBezTo>
                  <a:cubicBezTo>
                    <a:pt x="236" y="224"/>
                    <a:pt x="225" y="236"/>
                    <a:pt x="211" y="236"/>
                  </a:cubicBez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22225">
              <a:gradFill flip="none" rotWithShape="1">
                <a:gsLst>
                  <a:gs pos="75000">
                    <a:srgbClr val="151F5E"/>
                  </a:gs>
                  <a:gs pos="59000">
                    <a:srgbClr val="FCFCFC"/>
                  </a:gs>
                  <a:gs pos="32000">
                    <a:srgbClr val="151F5E"/>
                  </a:gs>
                  <a:gs pos="11000">
                    <a:schemeClr val="bg1"/>
                  </a:gs>
                  <a:gs pos="91000">
                    <a:schemeClr val="bg1"/>
                  </a:gs>
                </a:gsLst>
                <a:lin ang="2700000" scaled="1"/>
                <a:tileRect/>
              </a:gradFill>
            </a:ln>
            <a:effectLst>
              <a:glow rad="495300">
                <a:srgbClr val="150A48">
                  <a:alpha val="25000"/>
                </a:srgbClr>
              </a:glow>
              <a:outerShdw blurRad="228600" dist="76200" dir="2700000" algn="tl" rotWithShape="0">
                <a:prstClr val="black">
                  <a:alpha val="5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  <p:sp>
          <p:nvSpPr>
            <p:cNvPr id="17" name="Freeform 7"/>
            <p:cNvSpPr>
              <a:spLocks noEditPoints="1"/>
            </p:cNvSpPr>
            <p:nvPr/>
          </p:nvSpPr>
          <p:spPr bwMode="auto">
            <a:xfrm>
              <a:off x="5602288" y="2933700"/>
              <a:ext cx="985838" cy="985838"/>
            </a:xfrm>
            <a:custGeom>
              <a:avLst/>
              <a:gdLst>
                <a:gd name="T0" fmla="*/ 132 w 263"/>
                <a:gd name="T1" fmla="*/ 0 h 263"/>
                <a:gd name="T2" fmla="*/ 0 w 263"/>
                <a:gd name="T3" fmla="*/ 131 h 263"/>
                <a:gd name="T4" fmla="*/ 132 w 263"/>
                <a:gd name="T5" fmla="*/ 263 h 263"/>
                <a:gd name="T6" fmla="*/ 263 w 263"/>
                <a:gd name="T7" fmla="*/ 131 h 263"/>
                <a:gd name="T8" fmla="*/ 132 w 263"/>
                <a:gd name="T9" fmla="*/ 0 h 263"/>
                <a:gd name="T10" fmla="*/ 132 w 263"/>
                <a:gd name="T11" fmla="*/ 190 h 263"/>
                <a:gd name="T12" fmla="*/ 73 w 263"/>
                <a:gd name="T13" fmla="*/ 131 h 263"/>
                <a:gd name="T14" fmla="*/ 132 w 263"/>
                <a:gd name="T15" fmla="*/ 73 h 263"/>
                <a:gd name="T16" fmla="*/ 190 w 263"/>
                <a:gd name="T17" fmla="*/ 131 h 263"/>
                <a:gd name="T18" fmla="*/ 132 w 263"/>
                <a:gd name="T19" fmla="*/ 190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3" h="263">
                  <a:moveTo>
                    <a:pt x="132" y="0"/>
                  </a:moveTo>
                  <a:cubicBezTo>
                    <a:pt x="59" y="0"/>
                    <a:pt x="0" y="59"/>
                    <a:pt x="0" y="131"/>
                  </a:cubicBezTo>
                  <a:cubicBezTo>
                    <a:pt x="0" y="204"/>
                    <a:pt x="59" y="263"/>
                    <a:pt x="132" y="263"/>
                  </a:cubicBezTo>
                  <a:cubicBezTo>
                    <a:pt x="204" y="263"/>
                    <a:pt x="263" y="204"/>
                    <a:pt x="263" y="131"/>
                  </a:cubicBezTo>
                  <a:cubicBezTo>
                    <a:pt x="263" y="59"/>
                    <a:pt x="204" y="0"/>
                    <a:pt x="132" y="0"/>
                  </a:cubicBezTo>
                  <a:close/>
                  <a:moveTo>
                    <a:pt x="132" y="190"/>
                  </a:moveTo>
                  <a:cubicBezTo>
                    <a:pt x="99" y="190"/>
                    <a:pt x="73" y="164"/>
                    <a:pt x="73" y="131"/>
                  </a:cubicBezTo>
                  <a:cubicBezTo>
                    <a:pt x="73" y="99"/>
                    <a:pt x="99" y="73"/>
                    <a:pt x="132" y="73"/>
                  </a:cubicBezTo>
                  <a:cubicBezTo>
                    <a:pt x="164" y="73"/>
                    <a:pt x="190" y="99"/>
                    <a:pt x="190" y="131"/>
                  </a:cubicBezTo>
                  <a:cubicBezTo>
                    <a:pt x="190" y="164"/>
                    <a:pt x="164" y="190"/>
                    <a:pt x="132" y="190"/>
                  </a:cubicBez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22225">
              <a:gradFill flip="none" rotWithShape="1">
                <a:gsLst>
                  <a:gs pos="75000">
                    <a:srgbClr val="151F5E"/>
                  </a:gs>
                  <a:gs pos="59000">
                    <a:srgbClr val="FCFCFC"/>
                  </a:gs>
                  <a:gs pos="32000">
                    <a:srgbClr val="151F5E"/>
                  </a:gs>
                  <a:gs pos="11000">
                    <a:schemeClr val="bg1"/>
                  </a:gs>
                  <a:gs pos="91000">
                    <a:schemeClr val="bg1"/>
                  </a:gs>
                </a:gsLst>
                <a:lin ang="2700000" scaled="1"/>
                <a:tileRect/>
              </a:gradFill>
            </a:ln>
            <a:effectLst>
              <a:glow rad="495300">
                <a:srgbClr val="150A48">
                  <a:alpha val="25000"/>
                </a:srgbClr>
              </a:glow>
              <a:outerShdw blurRad="228600" dist="76200" dir="2700000" algn="tl" rotWithShape="0">
                <a:prstClr val="black">
                  <a:alpha val="5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造字工房尚黑 G0v1 细体" pitchFamily="50" charset="-122"/>
                <a:ea typeface="造字工房尚黑 G0v1 细体" pitchFamily="50" charset="-122"/>
              </a:endParaRPr>
            </a:p>
          </p:txBody>
        </p:sp>
      </p:grpSp>
      <p:sp>
        <p:nvSpPr>
          <p:cNvPr id="18" name="TextBox 13"/>
          <p:cNvSpPr txBox="1"/>
          <p:nvPr/>
        </p:nvSpPr>
        <p:spPr>
          <a:xfrm>
            <a:off x="245857" y="2704288"/>
            <a:ext cx="1748351" cy="11676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搭建学前教育的资源平台，提供课程建设、资源内容提供、保育标准、场所建设等服务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91894" y="1291306"/>
            <a:ext cx="159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学前教育</a:t>
            </a:r>
            <a:endParaRPr lang="en-US" altLang="zh-CN" sz="2400" dirty="0" smtClean="0">
              <a:solidFill>
                <a:schemeClr val="accent4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0" name="TextBox 15"/>
          <p:cNvSpPr txBox="1"/>
          <p:nvPr/>
        </p:nvSpPr>
        <p:spPr>
          <a:xfrm>
            <a:off x="878935" y="4198581"/>
            <a:ext cx="2353593" cy="144469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提供智慧校园整体解决方案，搭建区域级资源公共服务平台，在生涯教育、教学评价、校园安全、校务管理、学业评价等方面提供优质产品和研发服务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71083" y="5765194"/>
            <a:ext cx="159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基础教育</a:t>
            </a:r>
            <a:endParaRPr lang="en-US" altLang="zh-CN" sz="2400" dirty="0" smtClean="0">
              <a:solidFill>
                <a:schemeClr val="accent4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2" name="TextBox 17"/>
          <p:cNvSpPr txBox="1"/>
          <p:nvPr/>
        </p:nvSpPr>
        <p:spPr>
          <a:xfrm>
            <a:off x="8371391" y="2038212"/>
            <a:ext cx="27761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拟建区域资源服务平台，提供职业体验、赛事活动、官方宣传平台等信息服务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094052" y="2017446"/>
            <a:ext cx="159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职业教育</a:t>
            </a:r>
            <a:endParaRPr lang="en-US" altLang="zh-CN" sz="2400" dirty="0" smtClean="0">
              <a:solidFill>
                <a:schemeClr val="accent4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4" name="TextBox 19"/>
          <p:cNvSpPr txBox="1"/>
          <p:nvPr/>
        </p:nvSpPr>
        <p:spPr>
          <a:xfrm>
            <a:off x="9836524" y="4258042"/>
            <a:ext cx="222847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从院校招生、在线课程、教务管理、就业等方面提供平台、系统等信息技术支撑服务</a:t>
            </a:r>
            <a:endParaRPr lang="zh-CN" altLang="en-US" sz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699623" y="5008330"/>
            <a:ext cx="1598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微软雅黑" pitchFamily="34" charset="-122"/>
                <a:ea typeface="微软雅黑" pitchFamily="34" charset="-122"/>
                <a:cs typeface="华文黑体" pitchFamily="2" charset="-122"/>
              </a:rPr>
              <a:t>高等教育</a:t>
            </a:r>
            <a:endParaRPr lang="en-US" altLang="zh-CN" sz="2400" dirty="0" smtClean="0">
              <a:solidFill>
                <a:schemeClr val="accent4">
                  <a:lumMod val="40000"/>
                  <a:lumOff val="60000"/>
                </a:schemeClr>
              </a:solidFill>
              <a:effectLst>
                <a:glow rad="228600">
                  <a:schemeClr val="accent1">
                    <a:satMod val="175000"/>
                    <a:alpha val="40000"/>
                  </a:schemeClr>
                </a:glow>
              </a:effectLst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cxnSp>
        <p:nvCxnSpPr>
          <p:cNvPr id="26" name="肘形连接符 25"/>
          <p:cNvCxnSpPr/>
          <p:nvPr/>
        </p:nvCxnSpPr>
        <p:spPr>
          <a:xfrm rot="10800000" flipV="1">
            <a:off x="564209" y="3148254"/>
            <a:ext cx="2119879" cy="723726"/>
          </a:xfrm>
          <a:prstGeom prst="bentConnector3">
            <a:avLst>
              <a:gd name="adj1" fmla="val 32626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肘形连接符 26"/>
          <p:cNvCxnSpPr/>
          <p:nvPr/>
        </p:nvCxnSpPr>
        <p:spPr>
          <a:xfrm rot="10800000">
            <a:off x="1624149" y="4198581"/>
            <a:ext cx="2281997" cy="501116"/>
          </a:xfrm>
          <a:prstGeom prst="bentConnector3">
            <a:avLst>
              <a:gd name="adj1" fmla="val 29965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肘形连接符 27"/>
          <p:cNvCxnSpPr/>
          <p:nvPr/>
        </p:nvCxnSpPr>
        <p:spPr>
          <a:xfrm rot="10800000" flipV="1">
            <a:off x="9287504" y="4241478"/>
            <a:ext cx="2424326" cy="491982"/>
          </a:xfrm>
          <a:prstGeom prst="bentConnector3">
            <a:avLst>
              <a:gd name="adj1" fmla="val 77764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肘形连接符 28"/>
          <p:cNvCxnSpPr/>
          <p:nvPr/>
        </p:nvCxnSpPr>
        <p:spPr>
          <a:xfrm rot="10800000" flipV="1">
            <a:off x="7692950" y="2017446"/>
            <a:ext cx="2866753" cy="692036"/>
          </a:xfrm>
          <a:prstGeom prst="bentConnector3">
            <a:avLst>
              <a:gd name="adj1" fmla="val 77024"/>
            </a:avLst>
          </a:prstGeom>
          <a:ln>
            <a:solidFill>
              <a:schemeClr val="tx2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494894" y="738293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123</a:t>
            </a:r>
            <a:endParaRPr lang="zh-CN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" y="3446"/>
            <a:ext cx="4494894" cy="545194"/>
            <a:chOff x="1" y="3446"/>
            <a:chExt cx="4494894" cy="545194"/>
          </a:xfrm>
        </p:grpSpPr>
        <p:sp>
          <p:nvSpPr>
            <p:cNvPr id="35" name="KSO_Shape"/>
            <p:cNvSpPr/>
            <p:nvPr/>
          </p:nvSpPr>
          <p:spPr>
            <a:xfrm flipV="1">
              <a:off x="1" y="3446"/>
              <a:ext cx="4494894" cy="545194"/>
            </a:xfrm>
            <a:prstGeom prst="snipRoundRect">
              <a:avLst>
                <a:gd name="adj1" fmla="val 0"/>
                <a:gd name="adj2" fmla="val 20299"/>
              </a:avLst>
            </a:prstGeom>
            <a:gradFill flip="none" rotWithShape="1">
              <a:gsLst>
                <a:gs pos="26500">
                  <a:srgbClr val="3EAFA9"/>
                </a:gs>
                <a:gs pos="0">
                  <a:srgbClr val="43B5A3"/>
                </a:gs>
                <a:gs pos="53000">
                  <a:srgbClr val="299FB8"/>
                </a:gs>
                <a:gs pos="100000">
                  <a:srgbClr val="1896C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155064" y="24442"/>
              <a:ext cx="41184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教育信息化研究所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中心</a:t>
              </a:r>
              <a:r>
                <a:rPr lang="en-US" altLang="zh-CN" sz="2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</a:t>
              </a:r>
            </a:p>
          </p:txBody>
        </p:sp>
      </p:grpSp>
      <p:sp>
        <p:nvSpPr>
          <p:cNvPr id="37" name="KSO_Shape"/>
          <p:cNvSpPr/>
          <p:nvPr/>
        </p:nvSpPr>
        <p:spPr>
          <a:xfrm>
            <a:off x="5088731" y="851592"/>
            <a:ext cx="2014538" cy="477862"/>
          </a:xfrm>
          <a:prstGeom prst="roundRect">
            <a:avLst>
              <a:gd name="adj" fmla="val 50000"/>
            </a:avLst>
          </a:prstGeom>
          <a:solidFill>
            <a:srgbClr val="FFFFF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业务范畴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110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5172"/>
    </mc:Choice>
    <mc:Fallback xmlns="">
      <p:transition advClick="0" advTm="51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86400000">
                                      <p:cBhvr>
                                        <p:cTn id="14" dur="6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8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76680000">
                                      <p:cBhvr>
                                        <p:cTn id="31" dur="7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-108000000">
                                      <p:cBhvr>
                                        <p:cTn id="48" dur="7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8" presetClass="emph" presetSubtype="0" repeatCount="indefinite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86400000">
                                      <p:cBhvr>
                                        <p:cTn id="65" dur="6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30" grpId="0"/>
      <p:bldP spid="3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Shape 206"/>
          <p:cNvSpPr>
            <a:spLocks noChangeArrowheads="1"/>
          </p:cNvSpPr>
          <p:nvPr/>
        </p:nvSpPr>
        <p:spPr bwMode="auto">
          <a:xfrm>
            <a:off x="3029479" y="2331358"/>
            <a:ext cx="254000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1" name="Shape 207"/>
          <p:cNvSpPr>
            <a:spLocks noChangeArrowheads="1"/>
          </p:cNvSpPr>
          <p:nvPr/>
        </p:nvSpPr>
        <p:spPr bwMode="auto">
          <a:xfrm rot="10800000">
            <a:off x="9133946" y="2331358"/>
            <a:ext cx="256116" cy="1318684"/>
          </a:xfrm>
          <a:custGeom>
            <a:avLst/>
            <a:gdLst>
              <a:gd name="T0" fmla="*/ 20231 w 21600"/>
              <a:gd name="T1" fmla="*/ 0 h 21600"/>
              <a:gd name="T2" fmla="*/ 0 w 21600"/>
              <a:gd name="T3" fmla="*/ 0 h 21600"/>
              <a:gd name="T4" fmla="*/ 0 w 21600"/>
              <a:gd name="T5" fmla="*/ 21600 h 21600"/>
              <a:gd name="T6" fmla="*/ 21600 w 21600"/>
              <a:gd name="T7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31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2" name="Shape 208"/>
          <p:cNvSpPr>
            <a:spLocks noChangeShapeType="1"/>
          </p:cNvSpPr>
          <p:nvPr/>
        </p:nvSpPr>
        <p:spPr bwMode="auto">
          <a:xfrm flipV="1">
            <a:off x="9758362" y="241179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3" name="Shape 209"/>
          <p:cNvSpPr>
            <a:spLocks noChangeShapeType="1"/>
          </p:cNvSpPr>
          <p:nvPr/>
        </p:nvSpPr>
        <p:spPr bwMode="auto">
          <a:xfrm flipV="1">
            <a:off x="10126662" y="255995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4" name="Shape 210"/>
          <p:cNvSpPr>
            <a:spLocks noChangeShapeType="1"/>
          </p:cNvSpPr>
          <p:nvPr/>
        </p:nvSpPr>
        <p:spPr bwMode="auto">
          <a:xfrm flipV="1">
            <a:off x="2637895" y="2411791"/>
            <a:ext cx="0" cy="1155700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19465" name="Shape 211"/>
          <p:cNvSpPr>
            <a:spLocks noChangeShapeType="1"/>
          </p:cNvSpPr>
          <p:nvPr/>
        </p:nvSpPr>
        <p:spPr bwMode="auto">
          <a:xfrm flipV="1">
            <a:off x="2246312" y="2559958"/>
            <a:ext cx="0" cy="861484"/>
          </a:xfrm>
          <a:prstGeom prst="line">
            <a:avLst/>
          </a:prstGeom>
          <a:noFill/>
          <a:ln w="254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39" name="Shape 98"/>
          <p:cNvSpPr>
            <a:spLocks noChangeArrowheads="1"/>
          </p:cNvSpPr>
          <p:nvPr/>
        </p:nvSpPr>
        <p:spPr bwMode="auto">
          <a:xfrm>
            <a:off x="4798871" y="1571633"/>
            <a:ext cx="2667284" cy="266728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76200">
            <a:solidFill>
              <a:srgbClr val="FFFFFF"/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40" name="Shape 99"/>
          <p:cNvSpPr>
            <a:spLocks noChangeArrowheads="1"/>
          </p:cNvSpPr>
          <p:nvPr/>
        </p:nvSpPr>
        <p:spPr bwMode="auto">
          <a:xfrm>
            <a:off x="4517796" y="1290558"/>
            <a:ext cx="3229434" cy="3229432"/>
          </a:xfrm>
          <a:custGeom>
            <a:avLst/>
            <a:gdLst>
              <a:gd name="T0" fmla="*/ 16796 w 19679"/>
              <a:gd name="T1" fmla="*/ 2882 h 19679"/>
              <a:gd name="T2" fmla="*/ 16796 w 19679"/>
              <a:gd name="T3" fmla="*/ 16796 h 19679"/>
              <a:gd name="T4" fmla="*/ 2882 w 19679"/>
              <a:gd name="T5" fmla="*/ 16796 h 19679"/>
              <a:gd name="T6" fmla="*/ 2882 w 19679"/>
              <a:gd name="T7" fmla="*/ 2882 h 19679"/>
              <a:gd name="T8" fmla="*/ 16796 w 19679"/>
              <a:gd name="T9" fmla="*/ 2882 h 196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79" h="19679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noFill/>
          <a:ln w="9525">
            <a:solidFill>
              <a:srgbClr val="FFFFFF">
                <a:alpha val="65097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 sz="2400"/>
          </a:p>
        </p:txBody>
      </p:sp>
      <p:sp>
        <p:nvSpPr>
          <p:cNvPr id="46" name="Shape 105"/>
          <p:cNvSpPr/>
          <p:nvPr/>
        </p:nvSpPr>
        <p:spPr bwMode="auto">
          <a:xfrm>
            <a:off x="5347041" y="2397277"/>
            <a:ext cx="1570943" cy="14178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25400" tIns="25400" rIns="25400" bIns="25400" anchor="ctr">
            <a:spAutoFit/>
          </a:bodyPr>
          <a:lstStyle/>
          <a:p>
            <a:pPr defTabSz="412316">
              <a:lnSpc>
                <a:spcPct val="80000"/>
              </a:lnSpc>
              <a:defRPr/>
            </a:pPr>
            <a:r>
              <a:rPr lang="en-US" sz="11100" b="1" kern="0" cap="all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헤드라인A"/>
                <a:cs typeface="헤드라인A"/>
              </a:rPr>
              <a:t>0</a:t>
            </a:r>
            <a:r>
              <a:rPr lang="en-US" sz="11100" b="1" kern="0" cap="all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itchFamily="34" charset="0"/>
                <a:ea typeface="헤드라인A"/>
                <a:cs typeface="헤드라인A"/>
              </a:rPr>
              <a:t>3</a:t>
            </a:r>
            <a:endParaRPr sz="11100" b="1" kern="0" cap="all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itchFamily="34" charset="0"/>
              <a:ea typeface="헤드라인A"/>
              <a:cs typeface="헤드라인A"/>
            </a:endParaRPr>
          </a:p>
        </p:txBody>
      </p:sp>
      <p:sp>
        <p:nvSpPr>
          <p:cNvPr id="54" name="Shape 68"/>
          <p:cNvSpPr>
            <a:spLocks noChangeArrowheads="1"/>
          </p:cNvSpPr>
          <p:nvPr/>
        </p:nvSpPr>
        <p:spPr bwMode="auto">
          <a:xfrm rot="-602481">
            <a:off x="2195058" y="-547234"/>
            <a:ext cx="7404101" cy="5484813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32941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5" name="Shape 68"/>
          <p:cNvSpPr>
            <a:spLocks noChangeArrowheads="1"/>
          </p:cNvSpPr>
          <p:nvPr/>
        </p:nvSpPr>
        <p:spPr bwMode="auto">
          <a:xfrm rot="-602481">
            <a:off x="1817233" y="-893309"/>
            <a:ext cx="8102601" cy="6003926"/>
          </a:xfrm>
          <a:custGeom>
            <a:avLst/>
            <a:gdLst>
              <a:gd name="T0" fmla="*/ 10800 w 21600"/>
              <a:gd name="T1" fmla="*/ 0 h 21600"/>
              <a:gd name="T2" fmla="*/ 21600 w 21600"/>
              <a:gd name="T3" fmla="*/ 21600 h 21600"/>
              <a:gd name="T4" fmla="*/ 0 w 21600"/>
              <a:gd name="T5" fmla="*/ 21600 h 21600"/>
              <a:gd name="T6" fmla="*/ 10800 w 21600"/>
              <a:gd name="T7" fmla="*/ 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lnTo>
                  <a:pt x="10800" y="0"/>
                </a:lnTo>
                <a:close/>
              </a:path>
            </a:pathLst>
          </a:custGeom>
          <a:noFill/>
          <a:ln w="3175">
            <a:solidFill>
              <a:srgbClr val="FFFFFF">
                <a:alpha val="20000"/>
              </a:srgbClr>
            </a:solidFill>
            <a:miter lim="4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zh-CN" altLang="en-US"/>
          </a:p>
        </p:txBody>
      </p:sp>
      <p:sp>
        <p:nvSpPr>
          <p:cNvPr id="56" name="矩形 55"/>
          <p:cNvSpPr/>
          <p:nvPr/>
        </p:nvSpPr>
        <p:spPr>
          <a:xfrm>
            <a:off x="4470171" y="4916345"/>
            <a:ext cx="32624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已建平台赏析</a:t>
            </a:r>
            <a:endParaRPr lang="zh-CN" altLang="en-US" sz="4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041171" y="5624231"/>
            <a:ext cx="4124712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平台建设、运营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1275" y="168291"/>
            <a:ext cx="1726988" cy="38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85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6293">
        <p14:warp dir="in"/>
      </p:transition>
    </mc:Choice>
    <mc:Fallback xmlns="">
      <p:transition spd="slow" advClick="0" advTm="629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0"/>
                            </p:stCondLst>
                            <p:childTnLst>
                              <p:par>
                                <p:cTn id="14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9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4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200"/>
                            </p:stCondLst>
                            <p:childTnLst>
                              <p:par>
                                <p:cTn id="51" presetID="21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3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3)">
                                      <p:cBhvr>
                                        <p:cTn id="5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45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200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 tmFilter="0,0; .5, 1; 1, 1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0" grpId="0" animBg="1"/>
      <p:bldP spid="19461" grpId="0" animBg="1"/>
      <p:bldP spid="19462" grpId="0" animBg="1"/>
      <p:bldP spid="19463" grpId="0" animBg="1"/>
      <p:bldP spid="19464" grpId="0" animBg="1"/>
      <p:bldP spid="19465" grpId="0" animBg="1"/>
      <p:bldP spid="39" grpId="0" animBg="1"/>
      <p:bldP spid="40" grpId="0" animBg="1"/>
      <p:bldP spid="46" grpId="0"/>
      <p:bldP spid="56" grpId="0"/>
      <p:bldP spid="57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1350</Words>
  <Application>Microsoft Office PowerPoint</Application>
  <PresentationFormat>宽屏</PresentationFormat>
  <Paragraphs>151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1" baseType="lpstr">
      <vt:lpstr>华文黑体</vt:lpstr>
      <vt:lpstr>华文隶书</vt:lpstr>
      <vt:lpstr>宋体</vt:lpstr>
      <vt:lpstr>微软雅黑</vt:lpstr>
      <vt:lpstr>造字工房尚黑 G0v1 细体</vt:lpstr>
      <vt:lpstr>헤드라인A</vt:lpstr>
      <vt:lpstr>Arial</vt:lpstr>
      <vt:lpstr>Calibri</vt:lpstr>
      <vt:lpstr>Calibri Light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张樱</cp:lastModifiedBy>
  <cp:revision>191</cp:revision>
  <dcterms:created xsi:type="dcterms:W3CDTF">2016-09-13T06:10:38Z</dcterms:created>
  <dcterms:modified xsi:type="dcterms:W3CDTF">2019-04-19T02:56:19Z</dcterms:modified>
</cp:coreProperties>
</file>